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6" r:id="rId9"/>
    <p:sldId id="261" r:id="rId10"/>
    <p:sldId id="262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3EC-D356-4516-8D3B-29947F45B3CB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65F-EB64-4EC0-8976-D2F1A11E8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3EC-D356-4516-8D3B-29947F45B3CB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65F-EB64-4EC0-8976-D2F1A11E8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3EC-D356-4516-8D3B-29947F45B3CB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65F-EB64-4EC0-8976-D2F1A11E8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3EC-D356-4516-8D3B-29947F45B3CB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65F-EB64-4EC0-8976-D2F1A11E8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3EC-D356-4516-8D3B-29947F45B3CB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65F-EB64-4EC0-8976-D2F1A11E8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3EC-D356-4516-8D3B-29947F45B3CB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65F-EB64-4EC0-8976-D2F1A11E8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3EC-D356-4516-8D3B-29947F45B3CB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65F-EB64-4EC0-8976-D2F1A11E8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3EC-D356-4516-8D3B-29947F45B3CB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65F-EB64-4EC0-8976-D2F1A11E8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3EC-D356-4516-8D3B-29947F45B3CB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65F-EB64-4EC0-8976-D2F1A11E8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3EC-D356-4516-8D3B-29947F45B3CB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65F-EB64-4EC0-8976-D2F1A11E8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93EC-D356-4516-8D3B-29947F45B3CB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65F-EB64-4EC0-8976-D2F1A11E8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E93EC-D356-4516-8D3B-29947F45B3CB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765F-EB64-4EC0-8976-D2F1A11E8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484784"/>
            <a:ext cx="4851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Ребусы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</a:rPr>
              <a:t>«Осень»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/>
            </a:endParaRPr>
          </a:p>
        </p:txBody>
      </p:sp>
      <p:pic>
        <p:nvPicPr>
          <p:cNvPr id="8" name="Рисунок 7" descr="green-globe-information-27026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188640"/>
            <a:ext cx="648072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727087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5733256"/>
            <a:ext cx="829000" cy="77473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763688" y="1412776"/>
            <a:ext cx="6228692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92228" y="4725144"/>
            <a:ext cx="362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заморозки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908720"/>
            <a:ext cx="61266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</a:rPr>
              <a:t>,</a:t>
            </a:r>
            <a:endParaRPr lang="ru-RU" sz="1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  <p:pic>
        <p:nvPicPr>
          <p:cNvPr id="20" name="Рисунок 19" descr="pred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9" y="2564904"/>
            <a:ext cx="1728192" cy="1352235"/>
          </a:xfrm>
          <a:prstGeom prst="rect">
            <a:avLst/>
          </a:prstGeom>
        </p:spPr>
      </p:pic>
      <p:pic>
        <p:nvPicPr>
          <p:cNvPr id="21" name="Рисунок 20" descr="0_5981e_ef34ebdf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2636912"/>
            <a:ext cx="1236501" cy="122413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572000" y="908720"/>
            <a:ext cx="61266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,</a:t>
            </a:r>
            <a:endParaRPr lang="ru-RU" sz="1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36296" y="980728"/>
            <a:ext cx="61266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,</a:t>
            </a:r>
            <a:endParaRPr lang="ru-RU" sz="1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29" name="Рисунок 28" descr="whale_1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2132856"/>
            <a:ext cx="1666875" cy="1838325"/>
          </a:xfrm>
          <a:prstGeom prst="rect">
            <a:avLst/>
          </a:prstGeom>
        </p:spPr>
      </p:pic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467544" y="6093296"/>
            <a:ext cx="504056" cy="216024"/>
          </a:xfrm>
          <a:prstGeom prst="chevron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727087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5733256"/>
            <a:ext cx="829000" cy="77473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907704" y="1412776"/>
            <a:ext cx="6228692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11414" y="4725144"/>
            <a:ext cx="2789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октябрь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7854" y="980728"/>
            <a:ext cx="146867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</a:rPr>
              <a:t> </a:t>
            </a:r>
            <a:r>
              <a:rPr lang="en-US" sz="1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</a:rPr>
              <a:t>,</a:t>
            </a:r>
            <a:r>
              <a:rPr lang="ru-RU" sz="1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</a:rPr>
              <a:t>,</a:t>
            </a:r>
            <a:endParaRPr lang="ru-RU" sz="1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467544" y="6093296"/>
            <a:ext cx="504056" cy="216024"/>
          </a:xfrm>
          <a:prstGeom prst="chevron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 descr="window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2492896"/>
            <a:ext cx="1448777" cy="1529052"/>
          </a:xfrm>
          <a:prstGeom prst="rect">
            <a:avLst/>
          </a:prstGeom>
        </p:spPr>
      </p:pic>
      <p:pic>
        <p:nvPicPr>
          <p:cNvPr id="17" name="Рисунок 16" descr="tyapk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71832">
            <a:off x="3542235" y="1679156"/>
            <a:ext cx="2576811" cy="257681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923928" y="3789040"/>
            <a:ext cx="837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1,2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9" name="Рисунок 18" descr="92697876_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2132856"/>
            <a:ext cx="1345521" cy="172819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652120" y="3789040"/>
            <a:ext cx="837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3,4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04248" y="2348880"/>
            <a:ext cx="10166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Ь</a:t>
            </a:r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endParaRPr lang="ru-RU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Рисунок 1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996952"/>
            <a:ext cx="3858724" cy="3861048"/>
          </a:xfrm>
          <a:prstGeom prst="rect">
            <a:avLst/>
          </a:prstGeom>
        </p:spPr>
      </p:pic>
      <p:pic>
        <p:nvPicPr>
          <p:cNvPr id="17" name="Рисунок 16" descr="1565059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124744"/>
            <a:ext cx="4320480" cy="5976892"/>
          </a:xfrm>
          <a:prstGeom prst="rect">
            <a:avLst/>
          </a:prstGeom>
        </p:spPr>
      </p:pic>
      <p:sp>
        <p:nvSpPr>
          <p:cNvPr id="18" name="Овальная выноска 17"/>
          <p:cNvSpPr/>
          <p:nvPr/>
        </p:nvSpPr>
        <p:spPr>
          <a:xfrm>
            <a:off x="683568" y="332656"/>
            <a:ext cx="4032448" cy="2016224"/>
          </a:xfrm>
          <a:prstGeom prst="wedgeEllipseCallout">
            <a:avLst>
              <a:gd name="adj1" fmla="val 62233"/>
              <a:gd name="adj2" fmla="val 553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55576" y="692696"/>
            <a:ext cx="40064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    </a:t>
            </a:r>
            <a:r>
              <a:rPr lang="ru-RU" sz="2800" b="1" i="1" dirty="0" smtClean="0"/>
              <a:t>Спасибо, ребята! </a:t>
            </a:r>
          </a:p>
          <a:p>
            <a:r>
              <a:rPr lang="ru-RU" sz="2800" b="1" i="1" dirty="0" smtClean="0"/>
              <a:t>Славная выросла репка!</a:t>
            </a:r>
            <a:endParaRPr lang="ru-RU" sz="2800" b="1" i="1" dirty="0"/>
          </a:p>
        </p:txBody>
      </p:sp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467544" y="5877272"/>
            <a:ext cx="864096" cy="648072"/>
          </a:xfrm>
          <a:prstGeom prst="mathMultiply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8172400" y="6237312"/>
            <a:ext cx="504056" cy="216024"/>
          </a:xfrm>
          <a:prstGeom prst="chevron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 descr="70026782_1296490115_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3231951" cy="4137607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3451344" y="1340768"/>
            <a:ext cx="5692656" cy="1944216"/>
            <a:chOff x="3563888" y="836712"/>
            <a:chExt cx="5692656" cy="1944216"/>
          </a:xfrm>
        </p:grpSpPr>
        <p:sp>
          <p:nvSpPr>
            <p:cNvPr id="18" name="TextBox 17"/>
            <p:cNvSpPr txBox="1"/>
            <p:nvPr/>
          </p:nvSpPr>
          <p:spPr>
            <a:xfrm>
              <a:off x="3563888" y="836712"/>
              <a:ext cx="5692656" cy="1944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 smtClean="0"/>
                <a:t>Ребята! Осень – время заготовок </a:t>
              </a:r>
            </a:p>
            <a:p>
              <a:r>
                <a:rPr lang="ru-RU" sz="2400" b="1" i="1" dirty="0" smtClean="0"/>
                <a:t>разных овощей на зиму. Помогите</a:t>
              </a:r>
            </a:p>
            <a:p>
              <a:r>
                <a:rPr lang="ru-RU" sz="2400" b="1" i="1" dirty="0" smtClean="0"/>
                <a:t>деду вытащить репку! Разгадайте </a:t>
              </a:r>
            </a:p>
            <a:p>
              <a:r>
                <a:rPr lang="ru-RU" sz="2400" b="1" i="1" dirty="0" smtClean="0"/>
                <a:t>осенние  ребусы! Жмите на</a:t>
              </a:r>
            </a:p>
            <a:p>
              <a:r>
                <a:rPr lang="ru-RU" sz="2400" b="1" i="1" dirty="0" smtClean="0"/>
                <a:t>и вы узнаете правильный ответ!</a:t>
              </a:r>
              <a:endParaRPr lang="ru-RU" sz="2400" b="1" i="1" dirty="0"/>
            </a:p>
          </p:txBody>
        </p:sp>
        <p:pic>
          <p:nvPicPr>
            <p:cNvPr id="19" name="Рисунок 18" descr="7270876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553359">
              <a:off x="7475145" y="1806475"/>
              <a:ext cx="616411" cy="576064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 descr="727087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5733256"/>
            <a:ext cx="829000" cy="77473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403648" y="1340768"/>
            <a:ext cx="6228692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treestump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2204864"/>
            <a:ext cx="1872208" cy="1791079"/>
          </a:xfrm>
          <a:prstGeom prst="rect">
            <a:avLst/>
          </a:prstGeom>
        </p:spPr>
      </p:pic>
      <p:pic>
        <p:nvPicPr>
          <p:cNvPr id="13" name="Рисунок 12" descr="animated-insect-clip-art-556203 (1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2348880"/>
            <a:ext cx="2448272" cy="147031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51932" y="476672"/>
            <a:ext cx="61266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</a:rPr>
              <a:t>,</a:t>
            </a:r>
            <a:endParaRPr lang="ru-RU" sz="1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476672"/>
            <a:ext cx="61266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</a:rPr>
              <a:t>,</a:t>
            </a:r>
            <a:endParaRPr lang="ru-RU" sz="1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3763" y="4725144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осень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467544" y="6093296"/>
            <a:ext cx="504056" cy="216024"/>
          </a:xfrm>
          <a:prstGeom prst="chevron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 descr="727087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5733256"/>
            <a:ext cx="829000" cy="77473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475656" y="1340768"/>
            <a:ext cx="6228692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764704"/>
            <a:ext cx="61266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</a:rPr>
              <a:t>,</a:t>
            </a:r>
            <a:endParaRPr lang="ru-RU" sz="1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764704"/>
            <a:ext cx="61266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</a:rPr>
              <a:t>,</a:t>
            </a:r>
            <a:endParaRPr lang="ru-RU" sz="1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86190" y="4725144"/>
            <a:ext cx="3239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листопад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467544" y="6093296"/>
            <a:ext cx="504056" cy="216024"/>
          </a:xfrm>
          <a:prstGeom prst="chevron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 descr="8iznLaX4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16063">
            <a:off x="1619672" y="2132856"/>
            <a:ext cx="1656184" cy="1718193"/>
          </a:xfrm>
          <a:prstGeom prst="rect">
            <a:avLst/>
          </a:prstGeom>
        </p:spPr>
      </p:pic>
      <p:pic>
        <p:nvPicPr>
          <p:cNvPr id="18" name="Рисунок 17" descr="71973927_multik1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2276872"/>
            <a:ext cx="1508763" cy="1508763"/>
          </a:xfrm>
          <a:prstGeom prst="rect">
            <a:avLst/>
          </a:prstGeom>
        </p:spPr>
      </p:pic>
      <p:pic>
        <p:nvPicPr>
          <p:cNvPr id="19" name="Рисунок 18" descr="MCj01127460000[1]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2276872"/>
            <a:ext cx="1860014" cy="14381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52120" y="3645024"/>
            <a:ext cx="1056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Р=Д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 descr="727087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5733256"/>
            <a:ext cx="829000" cy="77473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475656" y="1340768"/>
            <a:ext cx="6228692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764704"/>
            <a:ext cx="61266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</a:rPr>
              <a:t>,</a:t>
            </a:r>
            <a:endParaRPr lang="ru-RU" sz="1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6056" y="764704"/>
            <a:ext cx="61266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</a:rPr>
              <a:t>,</a:t>
            </a:r>
            <a:endParaRPr lang="ru-RU" sz="1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83120" y="4725144"/>
            <a:ext cx="2246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дождь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467544" y="6093296"/>
            <a:ext cx="504056" cy="216024"/>
          </a:xfrm>
          <a:prstGeom prst="chevron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4128" y="3645024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5,6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547664" y="1988840"/>
            <a:ext cx="1893962" cy="1965970"/>
            <a:chOff x="1691680" y="2060848"/>
            <a:chExt cx="1749946" cy="1749946"/>
          </a:xfrm>
        </p:grpSpPr>
        <p:pic>
          <p:nvPicPr>
            <p:cNvPr id="21" name="Рисунок 20" descr="aleksandr_skrjabin_08_poema_1_fa_mazhor_dve_poemi_op_3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91680" y="2060848"/>
              <a:ext cx="1749946" cy="1749946"/>
            </a:xfrm>
            <a:prstGeom prst="rect">
              <a:avLst/>
            </a:prstGeom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>
              <a:off x="2627784" y="3573016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Рисунок 23" descr="black-quarter-note-clipart_zps2a0c0371-14817844D0369BF075A (1)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55776" y="2924944"/>
              <a:ext cx="612439" cy="792088"/>
            </a:xfrm>
            <a:prstGeom prst="rect">
              <a:avLst/>
            </a:prstGeom>
          </p:spPr>
        </p:pic>
      </p:grpSp>
      <p:pic>
        <p:nvPicPr>
          <p:cNvPr id="26" name="Рисунок 25" descr="261b97f41fd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1916832"/>
            <a:ext cx="1512168" cy="2217958"/>
          </a:xfrm>
          <a:prstGeom prst="rect">
            <a:avLst/>
          </a:prstGeom>
        </p:spPr>
      </p:pic>
      <p:pic>
        <p:nvPicPr>
          <p:cNvPr id="27" name="Рисунок 26" descr="nail-clipart-Nail-9746-lar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2060848"/>
            <a:ext cx="731768" cy="172819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727087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5733256"/>
            <a:ext cx="829000" cy="77473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475656" y="1340768"/>
            <a:ext cx="6228692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03959" y="4725144"/>
            <a:ext cx="2204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туман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467544" y="6093296"/>
            <a:ext cx="504056" cy="216024"/>
          </a:xfrm>
          <a:prstGeom prst="chevron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563888" y="908720"/>
            <a:ext cx="972708" cy="1938992"/>
            <a:chOff x="3059832" y="908720"/>
            <a:chExt cx="972708" cy="193899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59832" y="908720"/>
              <a:ext cx="612668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entury" pitchFamily="18" charset="0"/>
                </a:rPr>
                <a:t>,</a:t>
              </a:r>
              <a:endParaRPr lang="ru-RU" sz="12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419872" y="908720"/>
              <a:ext cx="612668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Century" pitchFamily="18" charset="0"/>
                </a:rPr>
                <a:t>,</a:t>
              </a:r>
              <a:endParaRPr lang="ru-RU" sz="1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" pitchFamily="18" charset="0"/>
              </a:endParaRPr>
            </a:p>
          </p:txBody>
        </p:sp>
      </p:grpSp>
      <p:pic>
        <p:nvPicPr>
          <p:cNvPr id="25" name="Рисунок 24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2492896"/>
            <a:ext cx="2299014" cy="1192928"/>
          </a:xfrm>
          <a:prstGeom prst="rect">
            <a:avLst/>
          </a:prstGeom>
        </p:spPr>
      </p:pic>
      <p:pic>
        <p:nvPicPr>
          <p:cNvPr id="29" name="Рисунок 28" descr="0_59685_a9e7fc16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1700808"/>
            <a:ext cx="1872208" cy="2636912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156176" y="3645024"/>
            <a:ext cx="1051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К=Н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727087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5733256"/>
            <a:ext cx="829000" cy="77473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475656" y="1340768"/>
            <a:ext cx="6228692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21030" y="4725144"/>
            <a:ext cx="2770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слякоть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467544" y="6093296"/>
            <a:ext cx="504056" cy="216024"/>
          </a:xfrm>
          <a:prstGeom prst="chevron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3563888" y="908720"/>
            <a:ext cx="972708" cy="1938992"/>
            <a:chOff x="3059832" y="908720"/>
            <a:chExt cx="972708" cy="193899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59832" y="908720"/>
              <a:ext cx="612668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entury" pitchFamily="18" charset="0"/>
                </a:rPr>
                <a:t>,</a:t>
              </a:r>
              <a:endParaRPr lang="ru-RU" sz="12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419872" y="908720"/>
              <a:ext cx="612668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Century" pitchFamily="18" charset="0"/>
                </a:rPr>
                <a:t>,</a:t>
              </a:r>
              <a:endParaRPr lang="ru-RU" sz="1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" pitchFamily="18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1835696" y="3645024"/>
            <a:ext cx="998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К=С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 descr="niX8xko8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2060848"/>
            <a:ext cx="2272641" cy="1656184"/>
          </a:xfrm>
          <a:prstGeom prst="rect">
            <a:avLst/>
          </a:prstGeom>
        </p:spPr>
      </p:pic>
      <p:pic>
        <p:nvPicPr>
          <p:cNvPr id="17" name="Рисунок 16" descr="94cby7pTg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902505">
            <a:off x="4418020" y="1978876"/>
            <a:ext cx="2381250" cy="23812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724128" y="3573016"/>
            <a:ext cx="1229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2,4,5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727087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5733256"/>
            <a:ext cx="829000" cy="77473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475656" y="1340768"/>
            <a:ext cx="6228692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43420" y="4725144"/>
            <a:ext cx="1925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лужа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467544" y="6093296"/>
            <a:ext cx="504056" cy="216024"/>
          </a:xfrm>
          <a:prstGeom prst="chevron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980728"/>
            <a:ext cx="61266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</a:rPr>
              <a:t>,</a:t>
            </a:r>
            <a:endParaRPr lang="ru-RU" sz="1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  <p:pic>
        <p:nvPicPr>
          <p:cNvPr id="15" name="Рисунок 14" descr="203044_138393184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988840"/>
            <a:ext cx="2078375" cy="2094740"/>
          </a:xfrm>
          <a:prstGeom prst="rect">
            <a:avLst/>
          </a:prstGeom>
        </p:spPr>
      </p:pic>
      <p:pic>
        <p:nvPicPr>
          <p:cNvPr id="19" name="Рисунок 18" descr="jTxEKzqec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2492896"/>
            <a:ext cx="2016224" cy="148563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444208" y="980728"/>
            <a:ext cx="61266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,</a:t>
            </a:r>
            <a:endParaRPr lang="ru-RU" sz="1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727087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5733256"/>
            <a:ext cx="829000" cy="77473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763688" y="1412776"/>
            <a:ext cx="6228692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40692" y="4725144"/>
            <a:ext cx="3130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сентябрь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467544" y="6093296"/>
            <a:ext cx="504056" cy="216024"/>
          </a:xfrm>
          <a:prstGeom prst="chevron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980728"/>
            <a:ext cx="61266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</a:rPr>
              <a:t>,</a:t>
            </a:r>
            <a:endParaRPr lang="ru-RU" sz="1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3645024"/>
            <a:ext cx="837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1,2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5" name="Рисунок 14" descr="0_127d87_302b2da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2492896"/>
            <a:ext cx="1469139" cy="1524003"/>
          </a:xfrm>
          <a:prstGeom prst="rect">
            <a:avLst/>
          </a:prstGeom>
        </p:spPr>
      </p:pic>
      <p:pic>
        <p:nvPicPr>
          <p:cNvPr id="19" name="Рисунок 18" descr="e7Mb7W7CLBe714cfdef12c537e36afd89c4367b22e_14259051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90484">
            <a:off x="3261183" y="2208542"/>
            <a:ext cx="2299566" cy="1500466"/>
          </a:xfrm>
          <a:prstGeom prst="rect">
            <a:avLst/>
          </a:prstGeom>
        </p:spPr>
      </p:pic>
      <p:pic>
        <p:nvPicPr>
          <p:cNvPr id="23" name="Рисунок 22" descr="wood-clip-art-free-free-clipart-imag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2636912"/>
            <a:ext cx="2016224" cy="120973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652120" y="3645024"/>
            <a:ext cx="837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1,2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04248" y="2348880"/>
            <a:ext cx="10166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Ь</a:t>
            </a:r>
            <a:r>
              <a:rPr lang="ru-RU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endParaRPr lang="ru-RU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80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admin</cp:lastModifiedBy>
  <cp:revision>59</cp:revision>
  <dcterms:created xsi:type="dcterms:W3CDTF">2016-07-08T12:12:35Z</dcterms:created>
  <dcterms:modified xsi:type="dcterms:W3CDTF">2016-11-04T19:37:33Z</dcterms:modified>
</cp:coreProperties>
</file>