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70" r:id="rId3"/>
    <p:sldId id="272" r:id="rId4"/>
    <p:sldId id="273" r:id="rId5"/>
    <p:sldId id="277" r:id="rId6"/>
    <p:sldId id="274" r:id="rId7"/>
    <p:sldId id="27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A1EC8-6BD5-42A4-BAB7-3C21622002A1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47133-B4AC-46C8-AA5F-A8E3A91CE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47133-B4AC-46C8-AA5F-A8E3A91CE3B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32" y="1"/>
            <a:ext cx="9154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143116"/>
            <a:ext cx="6715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ПУТЕШЕСТВИЕ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ПО ЛЕСНЫМ ТРОПИНКАМ</a:t>
            </a:r>
          </a:p>
          <a:p>
            <a:pPr algn="ctr">
              <a:buNone/>
            </a:pPr>
            <a:endParaRPr lang="ru-RU" sz="32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S:\Documents and Settings\Татьяна Алексеевна\Мои документы\2016-2017 копия\березы 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3075" name="Picture 3" descr="S:\Documents and Settings\Татьяна Алексеевна\Мои документы\2016-2017 копия\березы 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5163" y="2405063"/>
            <a:ext cx="2733675" cy="2047875"/>
          </a:xfrm>
          <a:prstGeom prst="rect">
            <a:avLst/>
          </a:prstGeom>
          <a:noFill/>
        </p:spPr>
      </p:pic>
      <p:pic>
        <p:nvPicPr>
          <p:cNvPr id="5" name="Picture 2" descr="S:\Documents and Settings\Татьяна Алексеевна\Мои документы\2016-2017 копия\березы 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pic>
        <p:nvPicPr>
          <p:cNvPr id="3076" name="Picture 4" descr="S:\Documents and Settings\Татьяна Алексеевна\Мои документы\2016-2017 копия\земляни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1533525" cy="2047875"/>
          </a:xfrm>
          <a:prstGeom prst="rect">
            <a:avLst/>
          </a:prstGeom>
          <a:noFill/>
        </p:spPr>
      </p:pic>
      <p:pic>
        <p:nvPicPr>
          <p:cNvPr id="3077" name="Picture 5" descr="S:\Documents and Settings\Татьяна Алексеевна\Мои документы\2016-2017 копия\белый гри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810125"/>
            <a:ext cx="3257550" cy="2047875"/>
          </a:xfrm>
          <a:prstGeom prst="rect">
            <a:avLst/>
          </a:prstGeom>
          <a:noFill/>
        </p:spPr>
      </p:pic>
      <p:pic>
        <p:nvPicPr>
          <p:cNvPr id="3078" name="Picture 6" descr="S:\Documents and Settings\Татьяна Алексеевна\Мои документы\2016-2017 копия\подосиновик2.jpg"/>
          <p:cNvPicPr>
            <a:picLocks noChangeAspect="1" noChangeArrowheads="1"/>
          </p:cNvPicPr>
          <p:nvPr/>
        </p:nvPicPr>
        <p:blipFill>
          <a:blip r:embed="rId5" cstate="print"/>
          <a:srcRect l="33497"/>
          <a:stretch>
            <a:fillRect/>
          </a:stretch>
        </p:blipFill>
        <p:spPr bwMode="auto">
          <a:xfrm>
            <a:off x="3214678" y="2428868"/>
            <a:ext cx="1938333" cy="2185990"/>
          </a:xfrm>
          <a:prstGeom prst="rect">
            <a:avLst/>
          </a:prstGeom>
          <a:noFill/>
        </p:spPr>
      </p:pic>
      <p:pic>
        <p:nvPicPr>
          <p:cNvPr id="3079" name="Picture 7" descr="S:\Documents and Settings\Татьяна Алексеевна\Мои документы\2016-2017 копия\мух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4810125"/>
            <a:ext cx="1485900" cy="2047875"/>
          </a:xfrm>
          <a:prstGeom prst="rect">
            <a:avLst/>
          </a:prstGeom>
          <a:noFill/>
        </p:spPr>
      </p:pic>
      <p:pic>
        <p:nvPicPr>
          <p:cNvPr id="3080" name="Picture 8" descr="S:\Documents and Settings\Татьяна Алексеевна\Мои документы\2016-2017 копия\опята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2500306"/>
            <a:ext cx="2733675" cy="2047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Documents and Settings\Татьяна Алексеевна\Мои документы\2016-2017 копия\березы 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КОНКУРС «ЗЕЛЕНАЯ АПТЕКА»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2357431"/>
          <a:ext cx="8229599" cy="1228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1228096">
                <a:tc>
                  <a:txBody>
                    <a:bodyPr/>
                    <a:lstStyle/>
                    <a:p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S:\Documents and Settings\Татьяна Алексеевна\Мои документы\2016-2017 копия\васил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429132"/>
            <a:ext cx="2733675" cy="2047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S:\Documents and Settings\Татьяна Алексеевна\Мои документы\2016-2017 копия\березы 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2"/>
            <a:ext cx="9149318" cy="6854017"/>
          </a:xfrm>
          <a:prstGeom prst="rect">
            <a:avLst/>
          </a:prstGeom>
          <a:noFill/>
        </p:spPr>
      </p:pic>
      <p:pic>
        <p:nvPicPr>
          <p:cNvPr id="1026" name="Picture 2" descr="S:\Documents and Settings\Татьяна Алексеевна\Мои документы\2016-2017 копия\деревья до небес взгляд сниз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S:\Documents and Settings\Татьяна Алексеевна\Мои документы\2016-2017 копия\березы 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КОНКУРС «ЮНЫЕ ДЕНДРОЛОГИ»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S:\Documents and Settings\Татьяна Алексеевна\Мои документы\2016-2017 копия\деревья росс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3571909" cy="2857520"/>
          </a:xfrm>
          <a:prstGeom prst="rect">
            <a:avLst/>
          </a:prstGeom>
          <a:noFill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4759" y="1571612"/>
            <a:ext cx="2369241" cy="326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877177"/>
            <a:ext cx="3814582" cy="298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643314"/>
            <a:ext cx="428624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S:\Documents and Settings\Татьяна Алексеевна\Мои документы\2016-2017 копия\березы  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318" cy="685401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1905000" cy="1905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67119" y="500042"/>
            <a:ext cx="7364132" cy="76944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КОНКУРС «МИР ПРОФЕССИЙ»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s://im2-tub-ru.yandex.net/i?id=9ff7ebcd2d05cb720794bd8d534460c4&amp;n=33&amp;h=215&amp;w=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929066"/>
            <a:ext cx="3076575" cy="2047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7412" name="Picture 4" descr="https://im2-tub-ru.yandex.net/i?id=a476479bf0137ae0726ca4d5f5b8d915&amp;n=33&amp;h=191&amp;w=4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714488"/>
            <a:ext cx="4267200" cy="18192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20</Words>
  <Application>Microsoft Office PowerPoint</Application>
  <PresentationFormat>Экран (4:3)</PresentationFormat>
  <Paragraphs>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КОНКУРС «ЗЕЛЕНАЯ АПТЕКА»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97</cp:revision>
  <dcterms:modified xsi:type="dcterms:W3CDTF">2016-11-04T19:36:35Z</dcterms:modified>
</cp:coreProperties>
</file>