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70" r:id="rId4"/>
    <p:sldId id="276" r:id="rId5"/>
    <p:sldId id="277" r:id="rId6"/>
    <p:sldId id="27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48" autoAdjust="0"/>
  </p:normalViewPr>
  <p:slideViewPr>
    <p:cSldViewPr>
      <p:cViewPr varScale="1">
        <p:scale>
          <a:sx n="94" d="100"/>
          <a:sy n="94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1746" y="4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BB0F6-90EB-4E8B-88CE-A2A12D101206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5F39B-39E0-4053-86BD-7C215EAA78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7087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A7509-57E1-4096-A73B-7F95E7E08FCF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44744-07FC-48D9-91AA-57CD5D6676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4594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44744-07FC-48D9-91AA-57CD5D66763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740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44744-07FC-48D9-91AA-57CD5D66763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8730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44744-07FC-48D9-91AA-57CD5D66763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4435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44744-07FC-48D9-91AA-57CD5D66763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495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839B1-1944-415C-9C6A-F9F6680BE369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C703-11C5-4937-9464-D2497EB703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2025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0301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9207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839B1-1944-415C-9C6A-F9F6680BE369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C703-11C5-4937-9464-D2497EB703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2714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839B1-1944-415C-9C6A-F9F6680BE369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C703-11C5-4937-9464-D2497EB703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8606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839B1-1944-415C-9C6A-F9F6680BE369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C703-11C5-4937-9464-D2497EB703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1738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839B1-1944-415C-9C6A-F9F6680BE369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C703-11C5-4937-9464-D2497EB703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4411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839B1-1944-415C-9C6A-F9F6680BE369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C703-11C5-4937-9464-D2497EB703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7081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068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8292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5385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839B1-1944-415C-9C6A-F9F6680BE369}" type="datetimeFigureOut">
              <a:rPr lang="ru-RU" smtClean="0"/>
              <a:pPr/>
              <a:t>04.11.2016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7C703-11C5-4937-9464-D2497EB703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549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5.jpeg"/><Relationship Id="rId7" Type="http://schemas.openxmlformats.org/officeDocument/2006/relationships/slide" Target="slide4.xml"/><Relationship Id="rId12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image" Target="../media/image9.jpeg"/><Relationship Id="rId4" Type="http://schemas.openxmlformats.org/officeDocument/2006/relationships/image" Target="../media/image6.png"/><Relationship Id="rId9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18" Type="http://schemas.openxmlformats.org/officeDocument/2006/relationships/image" Target="../media/image26.jpeg"/><Relationship Id="rId26" Type="http://schemas.openxmlformats.org/officeDocument/2006/relationships/image" Target="../media/image34.jpeg"/><Relationship Id="rId39" Type="http://schemas.openxmlformats.org/officeDocument/2006/relationships/slide" Target="slide4.xml"/><Relationship Id="rId3" Type="http://schemas.openxmlformats.org/officeDocument/2006/relationships/image" Target="../media/image11.jpeg"/><Relationship Id="rId21" Type="http://schemas.openxmlformats.org/officeDocument/2006/relationships/image" Target="../media/image29.jpeg"/><Relationship Id="rId34" Type="http://schemas.openxmlformats.org/officeDocument/2006/relationships/image" Target="../media/image42.jpeg"/><Relationship Id="rId42" Type="http://schemas.openxmlformats.org/officeDocument/2006/relationships/image" Target="../media/image9.jpeg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17" Type="http://schemas.openxmlformats.org/officeDocument/2006/relationships/image" Target="../media/image25.jpeg"/><Relationship Id="rId25" Type="http://schemas.openxmlformats.org/officeDocument/2006/relationships/image" Target="../media/image33.jpeg"/><Relationship Id="rId33" Type="http://schemas.openxmlformats.org/officeDocument/2006/relationships/image" Target="../media/image41.jpeg"/><Relationship Id="rId38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4.jpeg"/><Relationship Id="rId20" Type="http://schemas.openxmlformats.org/officeDocument/2006/relationships/image" Target="../media/image28.jpeg"/><Relationship Id="rId29" Type="http://schemas.openxmlformats.org/officeDocument/2006/relationships/image" Target="../media/image37.jpeg"/><Relationship Id="rId41" Type="http://schemas.openxmlformats.org/officeDocument/2006/relationships/slide" Target="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24" Type="http://schemas.openxmlformats.org/officeDocument/2006/relationships/image" Target="../media/image32.jpeg"/><Relationship Id="rId32" Type="http://schemas.openxmlformats.org/officeDocument/2006/relationships/image" Target="../media/image40.jpeg"/><Relationship Id="rId37" Type="http://schemas.openxmlformats.org/officeDocument/2006/relationships/image" Target="../media/image2.jpeg"/><Relationship Id="rId40" Type="http://schemas.openxmlformats.org/officeDocument/2006/relationships/image" Target="../media/image8.jpeg"/><Relationship Id="rId45" Type="http://schemas.openxmlformats.org/officeDocument/2006/relationships/image" Target="../media/image44.png"/><Relationship Id="rId5" Type="http://schemas.openxmlformats.org/officeDocument/2006/relationships/image" Target="../media/image13.jpeg"/><Relationship Id="rId15" Type="http://schemas.openxmlformats.org/officeDocument/2006/relationships/image" Target="../media/image23.jpeg"/><Relationship Id="rId23" Type="http://schemas.openxmlformats.org/officeDocument/2006/relationships/image" Target="../media/image31.jpeg"/><Relationship Id="rId28" Type="http://schemas.openxmlformats.org/officeDocument/2006/relationships/image" Target="../media/image36.jpeg"/><Relationship Id="rId36" Type="http://schemas.openxmlformats.org/officeDocument/2006/relationships/image" Target="../media/image43.jpeg"/><Relationship Id="rId10" Type="http://schemas.openxmlformats.org/officeDocument/2006/relationships/image" Target="../media/image18.jpeg"/><Relationship Id="rId19" Type="http://schemas.openxmlformats.org/officeDocument/2006/relationships/image" Target="../media/image27.jpeg"/><Relationship Id="rId31" Type="http://schemas.openxmlformats.org/officeDocument/2006/relationships/image" Target="../media/image39.jpeg"/><Relationship Id="rId44" Type="http://schemas.openxmlformats.org/officeDocument/2006/relationships/image" Target="../media/image10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Relationship Id="rId22" Type="http://schemas.openxmlformats.org/officeDocument/2006/relationships/image" Target="../media/image30.jpeg"/><Relationship Id="rId27" Type="http://schemas.openxmlformats.org/officeDocument/2006/relationships/image" Target="../media/image35.jpeg"/><Relationship Id="rId30" Type="http://schemas.openxmlformats.org/officeDocument/2006/relationships/image" Target="../media/image38.jpeg"/><Relationship Id="rId35" Type="http://schemas.openxmlformats.org/officeDocument/2006/relationships/image" Target="../media/image5.jpeg"/><Relationship Id="rId43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18" Type="http://schemas.openxmlformats.org/officeDocument/2006/relationships/image" Target="../media/image26.jpeg"/><Relationship Id="rId26" Type="http://schemas.openxmlformats.org/officeDocument/2006/relationships/image" Target="../media/image34.jpeg"/><Relationship Id="rId39" Type="http://schemas.openxmlformats.org/officeDocument/2006/relationships/image" Target="../media/image7.jpeg"/><Relationship Id="rId3" Type="http://schemas.openxmlformats.org/officeDocument/2006/relationships/image" Target="../media/image11.jpeg"/><Relationship Id="rId21" Type="http://schemas.openxmlformats.org/officeDocument/2006/relationships/image" Target="../media/image29.jpeg"/><Relationship Id="rId34" Type="http://schemas.openxmlformats.org/officeDocument/2006/relationships/image" Target="../media/image42.jpeg"/><Relationship Id="rId42" Type="http://schemas.openxmlformats.org/officeDocument/2006/relationships/image" Target="../media/image9.jpeg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17" Type="http://schemas.openxmlformats.org/officeDocument/2006/relationships/image" Target="../media/image25.jpeg"/><Relationship Id="rId25" Type="http://schemas.openxmlformats.org/officeDocument/2006/relationships/image" Target="../media/image33.jpeg"/><Relationship Id="rId33" Type="http://schemas.openxmlformats.org/officeDocument/2006/relationships/image" Target="../media/image41.jpeg"/><Relationship Id="rId38" Type="http://schemas.openxmlformats.org/officeDocument/2006/relationships/slide" Target="slide3.xm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4.jpeg"/><Relationship Id="rId20" Type="http://schemas.openxmlformats.org/officeDocument/2006/relationships/image" Target="../media/image28.jpeg"/><Relationship Id="rId29" Type="http://schemas.openxmlformats.org/officeDocument/2006/relationships/image" Target="../media/image37.jpeg"/><Relationship Id="rId41" Type="http://schemas.openxmlformats.org/officeDocument/2006/relationships/slide" Target="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24" Type="http://schemas.openxmlformats.org/officeDocument/2006/relationships/image" Target="../media/image32.jpeg"/><Relationship Id="rId32" Type="http://schemas.openxmlformats.org/officeDocument/2006/relationships/image" Target="../media/image40.jpeg"/><Relationship Id="rId37" Type="http://schemas.openxmlformats.org/officeDocument/2006/relationships/image" Target="../media/image2.jpeg"/><Relationship Id="rId40" Type="http://schemas.openxmlformats.org/officeDocument/2006/relationships/image" Target="../media/image8.jpeg"/><Relationship Id="rId45" Type="http://schemas.openxmlformats.org/officeDocument/2006/relationships/image" Target="../media/image44.png"/><Relationship Id="rId5" Type="http://schemas.openxmlformats.org/officeDocument/2006/relationships/image" Target="../media/image13.jpeg"/><Relationship Id="rId15" Type="http://schemas.openxmlformats.org/officeDocument/2006/relationships/image" Target="../media/image23.jpeg"/><Relationship Id="rId23" Type="http://schemas.openxmlformats.org/officeDocument/2006/relationships/image" Target="../media/image31.jpeg"/><Relationship Id="rId28" Type="http://schemas.openxmlformats.org/officeDocument/2006/relationships/image" Target="../media/image36.jpeg"/><Relationship Id="rId36" Type="http://schemas.openxmlformats.org/officeDocument/2006/relationships/image" Target="../media/image45.jpeg"/><Relationship Id="rId10" Type="http://schemas.openxmlformats.org/officeDocument/2006/relationships/image" Target="../media/image18.jpeg"/><Relationship Id="rId19" Type="http://schemas.openxmlformats.org/officeDocument/2006/relationships/image" Target="../media/image27.jpeg"/><Relationship Id="rId31" Type="http://schemas.openxmlformats.org/officeDocument/2006/relationships/image" Target="../media/image39.jpeg"/><Relationship Id="rId44" Type="http://schemas.openxmlformats.org/officeDocument/2006/relationships/image" Target="../media/image10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Relationship Id="rId22" Type="http://schemas.openxmlformats.org/officeDocument/2006/relationships/image" Target="../media/image30.jpeg"/><Relationship Id="rId27" Type="http://schemas.openxmlformats.org/officeDocument/2006/relationships/image" Target="../media/image35.jpeg"/><Relationship Id="rId30" Type="http://schemas.openxmlformats.org/officeDocument/2006/relationships/image" Target="../media/image38.jpeg"/><Relationship Id="rId35" Type="http://schemas.openxmlformats.org/officeDocument/2006/relationships/image" Target="../media/image5.jpeg"/><Relationship Id="rId43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18" Type="http://schemas.openxmlformats.org/officeDocument/2006/relationships/image" Target="../media/image26.jpeg"/><Relationship Id="rId26" Type="http://schemas.openxmlformats.org/officeDocument/2006/relationships/image" Target="../media/image34.jpeg"/><Relationship Id="rId39" Type="http://schemas.openxmlformats.org/officeDocument/2006/relationships/slide" Target="slide4.xml"/><Relationship Id="rId3" Type="http://schemas.openxmlformats.org/officeDocument/2006/relationships/image" Target="../media/image11.jpeg"/><Relationship Id="rId21" Type="http://schemas.openxmlformats.org/officeDocument/2006/relationships/image" Target="../media/image29.jpeg"/><Relationship Id="rId34" Type="http://schemas.openxmlformats.org/officeDocument/2006/relationships/image" Target="../media/image42.jpeg"/><Relationship Id="rId42" Type="http://schemas.openxmlformats.org/officeDocument/2006/relationships/slide" Target="slide6.xml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17" Type="http://schemas.openxmlformats.org/officeDocument/2006/relationships/image" Target="../media/image25.jpeg"/><Relationship Id="rId25" Type="http://schemas.openxmlformats.org/officeDocument/2006/relationships/image" Target="../media/image33.jpeg"/><Relationship Id="rId33" Type="http://schemas.openxmlformats.org/officeDocument/2006/relationships/image" Target="../media/image41.jpeg"/><Relationship Id="rId38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4.jpeg"/><Relationship Id="rId20" Type="http://schemas.openxmlformats.org/officeDocument/2006/relationships/image" Target="../media/image28.jpeg"/><Relationship Id="rId29" Type="http://schemas.openxmlformats.org/officeDocument/2006/relationships/image" Target="../media/image37.jpeg"/><Relationship Id="rId41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24" Type="http://schemas.openxmlformats.org/officeDocument/2006/relationships/image" Target="../media/image32.jpeg"/><Relationship Id="rId32" Type="http://schemas.openxmlformats.org/officeDocument/2006/relationships/image" Target="../media/image40.jpeg"/><Relationship Id="rId37" Type="http://schemas.openxmlformats.org/officeDocument/2006/relationships/slide" Target="slide3.xml"/><Relationship Id="rId40" Type="http://schemas.openxmlformats.org/officeDocument/2006/relationships/image" Target="../media/image8.jpeg"/><Relationship Id="rId45" Type="http://schemas.openxmlformats.org/officeDocument/2006/relationships/image" Target="../media/image44.png"/><Relationship Id="rId5" Type="http://schemas.openxmlformats.org/officeDocument/2006/relationships/image" Target="../media/image13.jpeg"/><Relationship Id="rId15" Type="http://schemas.openxmlformats.org/officeDocument/2006/relationships/image" Target="../media/image23.jpeg"/><Relationship Id="rId23" Type="http://schemas.openxmlformats.org/officeDocument/2006/relationships/image" Target="../media/image31.jpeg"/><Relationship Id="rId28" Type="http://schemas.openxmlformats.org/officeDocument/2006/relationships/image" Target="../media/image36.jpeg"/><Relationship Id="rId36" Type="http://schemas.openxmlformats.org/officeDocument/2006/relationships/image" Target="../media/image2.jpeg"/><Relationship Id="rId10" Type="http://schemas.openxmlformats.org/officeDocument/2006/relationships/image" Target="../media/image18.jpeg"/><Relationship Id="rId19" Type="http://schemas.openxmlformats.org/officeDocument/2006/relationships/image" Target="../media/image27.jpeg"/><Relationship Id="rId31" Type="http://schemas.openxmlformats.org/officeDocument/2006/relationships/image" Target="../media/image39.jpeg"/><Relationship Id="rId44" Type="http://schemas.openxmlformats.org/officeDocument/2006/relationships/image" Target="../media/image5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Relationship Id="rId22" Type="http://schemas.openxmlformats.org/officeDocument/2006/relationships/image" Target="../media/image30.jpeg"/><Relationship Id="rId27" Type="http://schemas.openxmlformats.org/officeDocument/2006/relationships/image" Target="../media/image35.jpeg"/><Relationship Id="rId30" Type="http://schemas.openxmlformats.org/officeDocument/2006/relationships/image" Target="../media/image38.jpeg"/><Relationship Id="rId35" Type="http://schemas.openxmlformats.org/officeDocument/2006/relationships/image" Target="../media/image46.jpeg"/><Relationship Id="rId43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21.jpeg"/><Relationship Id="rId18" Type="http://schemas.openxmlformats.org/officeDocument/2006/relationships/image" Target="../media/image26.jpeg"/><Relationship Id="rId26" Type="http://schemas.openxmlformats.org/officeDocument/2006/relationships/image" Target="../media/image34.jpeg"/><Relationship Id="rId39" Type="http://schemas.openxmlformats.org/officeDocument/2006/relationships/image" Target="../media/image7.jpeg"/><Relationship Id="rId3" Type="http://schemas.openxmlformats.org/officeDocument/2006/relationships/image" Target="../media/image11.jpeg"/><Relationship Id="rId21" Type="http://schemas.openxmlformats.org/officeDocument/2006/relationships/image" Target="../media/image29.jpeg"/><Relationship Id="rId34" Type="http://schemas.openxmlformats.org/officeDocument/2006/relationships/image" Target="../media/image42.jpeg"/><Relationship Id="rId42" Type="http://schemas.openxmlformats.org/officeDocument/2006/relationships/slide" Target="slide5.xml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17" Type="http://schemas.openxmlformats.org/officeDocument/2006/relationships/image" Target="../media/image25.jpeg"/><Relationship Id="rId25" Type="http://schemas.openxmlformats.org/officeDocument/2006/relationships/image" Target="../media/image33.jpeg"/><Relationship Id="rId33" Type="http://schemas.openxmlformats.org/officeDocument/2006/relationships/image" Target="../media/image41.jpeg"/><Relationship Id="rId38" Type="http://schemas.openxmlformats.org/officeDocument/2006/relationships/image" Target="../media/image2.jpeg"/><Relationship Id="rId46" Type="http://schemas.openxmlformats.org/officeDocument/2006/relationships/image" Target="../media/image44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4.jpeg"/><Relationship Id="rId20" Type="http://schemas.openxmlformats.org/officeDocument/2006/relationships/image" Target="../media/image28.jpeg"/><Relationship Id="rId29" Type="http://schemas.openxmlformats.org/officeDocument/2006/relationships/image" Target="../media/image37.jpeg"/><Relationship Id="rId41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24" Type="http://schemas.openxmlformats.org/officeDocument/2006/relationships/image" Target="../media/image32.jpeg"/><Relationship Id="rId32" Type="http://schemas.openxmlformats.org/officeDocument/2006/relationships/image" Target="../media/image40.jpeg"/><Relationship Id="rId37" Type="http://schemas.openxmlformats.org/officeDocument/2006/relationships/image" Target="../media/image48.jpeg"/><Relationship Id="rId40" Type="http://schemas.openxmlformats.org/officeDocument/2006/relationships/slide" Target="slide4.xml"/><Relationship Id="rId45" Type="http://schemas.openxmlformats.org/officeDocument/2006/relationships/image" Target="../media/image10.jpeg"/><Relationship Id="rId5" Type="http://schemas.openxmlformats.org/officeDocument/2006/relationships/image" Target="../media/image13.jpeg"/><Relationship Id="rId15" Type="http://schemas.openxmlformats.org/officeDocument/2006/relationships/image" Target="../media/image23.jpeg"/><Relationship Id="rId23" Type="http://schemas.openxmlformats.org/officeDocument/2006/relationships/image" Target="../media/image31.jpeg"/><Relationship Id="rId28" Type="http://schemas.openxmlformats.org/officeDocument/2006/relationships/image" Target="../media/image36.jpeg"/><Relationship Id="rId36" Type="http://schemas.openxmlformats.org/officeDocument/2006/relationships/image" Target="../media/image5.jpeg"/><Relationship Id="rId10" Type="http://schemas.openxmlformats.org/officeDocument/2006/relationships/image" Target="../media/image18.jpeg"/><Relationship Id="rId19" Type="http://schemas.openxmlformats.org/officeDocument/2006/relationships/image" Target="../media/image27.jpeg"/><Relationship Id="rId31" Type="http://schemas.openxmlformats.org/officeDocument/2006/relationships/image" Target="../media/image39.jpeg"/><Relationship Id="rId44" Type="http://schemas.openxmlformats.org/officeDocument/2006/relationships/slide" Target="slide6.xml"/><Relationship Id="rId4" Type="http://schemas.openxmlformats.org/officeDocument/2006/relationships/image" Target="../media/image12.jpe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Relationship Id="rId22" Type="http://schemas.openxmlformats.org/officeDocument/2006/relationships/image" Target="../media/image30.jpeg"/><Relationship Id="rId27" Type="http://schemas.openxmlformats.org/officeDocument/2006/relationships/image" Target="../media/image35.jpeg"/><Relationship Id="rId30" Type="http://schemas.openxmlformats.org/officeDocument/2006/relationships/image" Target="../media/image38.jpeg"/><Relationship Id="rId35" Type="http://schemas.openxmlformats.org/officeDocument/2006/relationships/image" Target="../media/image47.jpeg"/><Relationship Id="rId43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116632"/>
            <a:ext cx="6912768" cy="2880320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6500" b="1" i="1" dirty="0" smtClean="0">
                <a:ln>
                  <a:solidFill>
                    <a:srgbClr val="0070C0"/>
                  </a:solidFill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6500" b="1" i="1" dirty="0" smtClean="0">
                <a:ln>
                  <a:solidFill>
                    <a:srgbClr val="0070C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Снегири</a:t>
            </a:r>
            <a:r>
              <a:rPr lang="ru-RU" sz="6500" b="1" i="1" dirty="0" smtClean="0">
                <a:ln>
                  <a:solidFill>
                    <a:srgbClr val="0070C0"/>
                  </a:solidFill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6500" b="1" i="1" dirty="0" smtClean="0">
                <a:ln>
                  <a:solidFill>
                    <a:srgbClr val="0070C0"/>
                  </a:solidFill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6500" b="1" i="1" dirty="0" smtClean="0">
                <a:ln>
                  <a:solidFill>
                    <a:srgbClr val="0070C0"/>
                  </a:solidFill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i="1" dirty="0" smtClean="0">
                <a:ln>
                  <a:solidFill>
                    <a:srgbClr val="0070C0"/>
                  </a:solidFill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  <a:t>Интерактивная игра</a:t>
            </a:r>
            <a:r>
              <a:rPr lang="ru-RU" sz="3600" b="1" i="1" dirty="0" smtClean="0">
                <a:ln>
                  <a:solidFill>
                    <a:srgbClr val="0070C0"/>
                  </a:solidFill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i="1" dirty="0" smtClean="0">
                <a:ln>
                  <a:solidFill>
                    <a:srgbClr val="0070C0"/>
                  </a:solidFill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i="1" dirty="0" smtClean="0">
                <a:ln>
                  <a:solidFill>
                    <a:srgbClr val="0070C0"/>
                  </a:solidFill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  <a:t>«Кубики»</a:t>
            </a:r>
            <a:endParaRPr lang="ru-RU" sz="3600" b="1" i="1" dirty="0">
              <a:ln>
                <a:solidFill>
                  <a:srgbClr val="0070C0"/>
                </a:solidFill>
              </a:ln>
              <a:blipFill dpi="0" rotWithShape="1">
                <a:blip r:embed="rId2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a:blip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912" y="2348880"/>
            <a:ext cx="2808312" cy="2808312"/>
          </a:xfrm>
          <a:prstGeom prst="rect">
            <a:avLst/>
          </a:prstGeom>
        </p:spPr>
      </p:pic>
      <p:pic>
        <p:nvPicPr>
          <p:cNvPr id="6" name="Рисунок 5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338519">
            <a:off x="507473" y="4898246"/>
            <a:ext cx="847515" cy="847515"/>
          </a:xfrm>
          <a:prstGeom prst="rect">
            <a:avLst/>
          </a:prstGeom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0537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/>
          <a:lstStyle/>
          <a:p>
            <a:r>
              <a:rPr lang="ru-RU" b="1" i="1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/>
                  <a:stretch>
                    <a:fillRect/>
                  </a:stretch>
                </a:blipFill>
                <a:latin typeface="Arial" panose="020B0604020202020204" pitchFamily="34" charset="0"/>
                <a:cs typeface="Arial" panose="020B0604020202020204" pitchFamily="34" charset="0"/>
              </a:rPr>
              <a:t>Правила игры:</a:t>
            </a:r>
            <a:endParaRPr lang="ru-RU" b="1" i="1" dirty="0">
              <a:ln>
                <a:solidFill>
                  <a:schemeClr val="accent6">
                    <a:lumMod val="50000"/>
                  </a:schemeClr>
                </a:solidFill>
              </a:ln>
              <a:blipFill dpi="0" rotWithShape="1">
                <a:blip r:embed="rId2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a:blip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1196752"/>
            <a:ext cx="70567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n>
                  <a:solidFill>
                    <a:srgbClr val="0070C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 ходе игры вам необходимо собрать из девяти кубиков четыре изображения снегирей. </a:t>
            </a:r>
          </a:p>
          <a:p>
            <a:pPr algn="ctr"/>
            <a:r>
              <a:rPr lang="ru-RU" sz="2800" b="1" i="1" dirty="0" smtClean="0">
                <a:ln>
                  <a:solidFill>
                    <a:srgbClr val="0070C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Чтобы перевернуть кубики на нужную сторону, щёлкайте на  кнопки</a:t>
            </a:r>
          </a:p>
          <a:p>
            <a:pPr algn="ctr"/>
            <a:r>
              <a:rPr lang="ru-RU" sz="2800" b="1" i="1" dirty="0" smtClean="0">
                <a:ln>
                  <a:solidFill>
                    <a:srgbClr val="0070C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Центральный кубик соответствует выбранной картинке. Чтобы он совпал с остальными кубиками, щёлкайте по нему.</a:t>
            </a:r>
          </a:p>
          <a:p>
            <a:pPr algn="ctr"/>
            <a:r>
              <a:rPr lang="ru-RU" sz="2800" b="1" i="1" dirty="0" smtClean="0">
                <a:ln>
                  <a:solidFill>
                    <a:srgbClr val="0070C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Выход из презентации -             </a:t>
            </a:r>
          </a:p>
          <a:p>
            <a:pPr algn="ctr"/>
            <a:r>
              <a:rPr lang="ru-RU" sz="2800" b="1" i="1" dirty="0" smtClean="0">
                <a:ln>
                  <a:solidFill>
                    <a:srgbClr val="0070C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>    Выбирайте любую картинку</a:t>
            </a:r>
          </a:p>
        </p:txBody>
      </p:sp>
      <p:sp>
        <p:nvSpPr>
          <p:cNvPr id="6" name="Овал 5"/>
          <p:cNvSpPr/>
          <p:nvPr/>
        </p:nvSpPr>
        <p:spPr>
          <a:xfrm>
            <a:off x="8059318" y="3071403"/>
            <a:ext cx="216000" cy="21600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187742">
            <a:off x="7301984" y="5044543"/>
            <a:ext cx="653959" cy="653959"/>
          </a:xfrm>
          <a:prstGeom prst="rect">
            <a:avLst/>
          </a:prstGeom>
        </p:spPr>
      </p:pic>
      <p:pic>
        <p:nvPicPr>
          <p:cNvPr id="12" name="Рисунок 11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5641" y="548680"/>
            <a:ext cx="720000" cy="720000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  <p:pic>
        <p:nvPicPr>
          <p:cNvPr id="13" name="Рисунок 12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5640" y="1412776"/>
            <a:ext cx="756000" cy="75600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14" name="Рисунок 13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5640" y="2312872"/>
            <a:ext cx="720000" cy="72000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15" name="Рисунок 14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8381" y="3213015"/>
            <a:ext cx="720000" cy="720000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926043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552440" y="476672"/>
            <a:ext cx="1980000" cy="19800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552440" y="476672"/>
            <a:ext cx="1980000" cy="19800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552440" y="476672"/>
            <a:ext cx="1980000" cy="19800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552001" y="476672"/>
            <a:ext cx="1980000" cy="198000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3563912" y="188664"/>
            <a:ext cx="216000" cy="216000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 rot="10800000" flipH="1">
            <a:off x="3635896" y="6453336"/>
            <a:ext cx="216024" cy="216024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 rot="16200000" flipH="1" flipV="1">
            <a:off x="4573801" y="2453408"/>
            <a:ext cx="1980000" cy="1983600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436120" y="188664"/>
            <a:ext cx="216000" cy="216000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7452344" y="188664"/>
            <a:ext cx="216000" cy="216000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 rot="10800000" flipH="1">
            <a:off x="8712000" y="3318864"/>
            <a:ext cx="216024" cy="216024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 rot="10800000" flipH="1">
            <a:off x="5508104" y="6453336"/>
            <a:ext cx="216024" cy="216024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 rot="10800000" flipH="1">
            <a:off x="7452320" y="6453336"/>
            <a:ext cx="216024" cy="216024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 rot="5400000" flipH="1" flipV="1">
            <a:off x="2267744" y="3284985"/>
            <a:ext cx="216024" cy="216024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мка 43"/>
          <p:cNvSpPr/>
          <p:nvPr/>
        </p:nvSpPr>
        <p:spPr>
          <a:xfrm>
            <a:off x="2591998" y="476672"/>
            <a:ext cx="5940003" cy="5938537"/>
          </a:xfrm>
          <a:prstGeom prst="frame">
            <a:avLst>
              <a:gd name="adj1" fmla="val 2317"/>
            </a:avLst>
          </a:prstGeom>
          <a:blipFill dpi="0" rotWithShape="1">
            <a:blip r:embed="rId3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5641" y="548680"/>
            <a:ext cx="720000" cy="720000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pic>
        <p:nvPicPr>
          <p:cNvPr id="45" name="Рисунок 44">
            <a:hlinkClick r:id="rId39" action="ppaction://hlinksldjump"/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5640" y="1412776"/>
            <a:ext cx="756000" cy="75600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46" name="Рисунок 45">
            <a:hlinkClick r:id="rId41" action="ppaction://hlinksldjump"/>
          </p:cNvPr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5640" y="2312872"/>
            <a:ext cx="720000" cy="72000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47" name="Рисунок 46">
            <a:hlinkClick r:id="rId43" action="ppaction://hlinksldjump"/>
          </p:cNvPr>
          <p:cNvPicPr>
            <a:picLocks noChangeAspect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8381" y="3213015"/>
            <a:ext cx="720000" cy="72000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48" name="Рисунок 4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338519">
            <a:off x="539876" y="5072865"/>
            <a:ext cx="695155" cy="69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1987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7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7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8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01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2" fill="hold">
                      <p:stCondLst>
                        <p:cond delay="0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7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7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7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7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34" grpId="0" animBg="1"/>
      <p:bldP spid="34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1" grpId="0" animBg="1"/>
      <p:bldP spid="21" grpId="1" animBg="1"/>
      <p:bldP spid="20" grpId="0" animBg="1"/>
      <p:bldP spid="20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" grpId="0" animBg="1"/>
      <p:bldP spid="3" grpId="1" animBg="1"/>
      <p:bldP spid="7" grpId="0" animBg="1"/>
      <p:bldP spid="7" grpId="1" animBg="1"/>
      <p:bldP spid="10" grpId="0" animBg="1"/>
      <p:bldP spid="10" grpId="1" animBg="1"/>
      <p:bldP spid="14" grpId="0" animBg="1"/>
      <p:bldP spid="14" grpId="1" animBg="1"/>
      <p:bldP spid="18" grpId="0" animBg="1"/>
      <p:bldP spid="18" grpId="1" animBg="1"/>
      <p:bldP spid="22" grpId="0" animBg="1"/>
      <p:bldP spid="22" grpId="1" animBg="1"/>
      <p:bldP spid="26" grpId="0" animBg="1"/>
      <p:bldP spid="26" grpId="1" animBg="1"/>
      <p:bldP spid="30" grpId="0" animBg="1"/>
      <p:bldP spid="30" grpId="1" animBg="1"/>
      <p:bldP spid="37" grpId="0" animBg="1"/>
      <p:bldP spid="37" grpId="1" animBg="1"/>
      <p:bldP spid="37" grpId="2" animBg="1"/>
      <p:bldP spid="37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552440" y="476672"/>
            <a:ext cx="1980000" cy="19800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552440" y="476672"/>
            <a:ext cx="1980000" cy="19800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552440" y="476672"/>
            <a:ext cx="1980000" cy="19800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552001" y="476672"/>
            <a:ext cx="1980000" cy="198000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3563912" y="188664"/>
            <a:ext cx="216000" cy="216000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 rot="10800000" flipH="1">
            <a:off x="3635896" y="6453336"/>
            <a:ext cx="216024" cy="216024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 rot="16200000" flipH="1" flipV="1">
            <a:off x="4573801" y="2453408"/>
            <a:ext cx="1980000" cy="1983600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436120" y="188664"/>
            <a:ext cx="216000" cy="216000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7452344" y="188664"/>
            <a:ext cx="216000" cy="216000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 rot="10800000" flipH="1">
            <a:off x="8712000" y="3318864"/>
            <a:ext cx="216024" cy="216024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 rot="10800000" flipH="1">
            <a:off x="5508104" y="6453336"/>
            <a:ext cx="216024" cy="216024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 rot="10800000" flipH="1">
            <a:off x="7452320" y="6453336"/>
            <a:ext cx="216024" cy="216024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 rot="5400000" flipH="1" flipV="1">
            <a:off x="2267744" y="3284985"/>
            <a:ext cx="216024" cy="216024"/>
          </a:xfrm>
          <a:prstGeom prst="ellipse">
            <a:avLst/>
          </a:prstGeom>
          <a:blipFill>
            <a:blip r:embed="rId35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мка 43"/>
          <p:cNvSpPr/>
          <p:nvPr/>
        </p:nvSpPr>
        <p:spPr>
          <a:xfrm>
            <a:off x="2591998" y="476672"/>
            <a:ext cx="5940003" cy="5938537"/>
          </a:xfrm>
          <a:prstGeom prst="frame">
            <a:avLst>
              <a:gd name="adj1" fmla="val 2317"/>
            </a:avLst>
          </a:prstGeom>
          <a:blipFill>
            <a:blip r:embed="rId37" cstate="print"/>
            <a:stretch>
              <a:fillRect/>
            </a:stretch>
          </a:blip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" name="Рисунок 1">
            <a:hlinkClick r:id="rId38" action="ppaction://hlinksldjump"/>
          </p:cNvPr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00" y="548680"/>
            <a:ext cx="720000" cy="720000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00" y="1412776"/>
            <a:ext cx="756000" cy="756000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pic>
        <p:nvPicPr>
          <p:cNvPr id="46" name="Рисунок 45">
            <a:hlinkClick r:id="rId41" action="ppaction://hlinksldjump"/>
          </p:cNvPr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00" y="2312872"/>
            <a:ext cx="720000" cy="72000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47" name="Рисунок 46">
            <a:hlinkClick r:id="rId43" action="ppaction://hlinksldjump"/>
          </p:cNvPr>
          <p:cNvPicPr>
            <a:picLocks noChangeAspect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00" y="3213015"/>
            <a:ext cx="720000" cy="72000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49" name="Рисунок 48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338519">
            <a:off x="539876" y="5072865"/>
            <a:ext cx="695155" cy="69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0435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7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7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8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01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2" fill="hold">
                      <p:stCondLst>
                        <p:cond delay="0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7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7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7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7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34" grpId="0" animBg="1"/>
      <p:bldP spid="34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1" grpId="0" animBg="1"/>
      <p:bldP spid="21" grpId="1" animBg="1"/>
      <p:bldP spid="20" grpId="0" animBg="1"/>
      <p:bldP spid="20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" grpId="0" animBg="1"/>
      <p:bldP spid="3" grpId="1" animBg="1"/>
      <p:bldP spid="7" grpId="0" animBg="1"/>
      <p:bldP spid="7" grpId="1" animBg="1"/>
      <p:bldP spid="10" grpId="0" animBg="1"/>
      <p:bldP spid="10" grpId="1" animBg="1"/>
      <p:bldP spid="14" grpId="0" animBg="1"/>
      <p:bldP spid="14" grpId="1" animBg="1"/>
      <p:bldP spid="18" grpId="0" animBg="1"/>
      <p:bldP spid="18" grpId="1" animBg="1"/>
      <p:bldP spid="22" grpId="0" animBg="1"/>
      <p:bldP spid="22" grpId="1" animBg="1"/>
      <p:bldP spid="26" grpId="0" animBg="1"/>
      <p:bldP spid="26" grpId="1" animBg="1"/>
      <p:bldP spid="30" grpId="0" animBg="1"/>
      <p:bldP spid="30" grpId="1" animBg="1"/>
      <p:bldP spid="37" grpId="0" animBg="1"/>
      <p:bldP spid="37" grpId="1" animBg="1"/>
      <p:bldP spid="37" grpId="2" animBg="1"/>
      <p:bldP spid="37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552440" y="476672"/>
            <a:ext cx="1980000" cy="19800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552440" y="476672"/>
            <a:ext cx="1980000" cy="19800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552440" y="476672"/>
            <a:ext cx="1980000" cy="19800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552001" y="476672"/>
            <a:ext cx="1980000" cy="198000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 rot="16200000" flipH="1" flipV="1">
            <a:off x="4573801" y="2453408"/>
            <a:ext cx="1980000" cy="1983600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мка 43"/>
          <p:cNvSpPr/>
          <p:nvPr/>
        </p:nvSpPr>
        <p:spPr>
          <a:xfrm>
            <a:off x="2591998" y="476672"/>
            <a:ext cx="5940003" cy="5938537"/>
          </a:xfrm>
          <a:prstGeom prst="frame">
            <a:avLst>
              <a:gd name="adj1" fmla="val 2317"/>
            </a:avLst>
          </a:prstGeom>
          <a:blipFill>
            <a:blip r:embed="rId36" cstate="print"/>
            <a:stretch>
              <a:fillRect/>
            </a:stretch>
          </a:blip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" name="Рисунок 1">
            <a:hlinkClick r:id="rId37" action="ppaction://hlinksldjump"/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00" y="548680"/>
            <a:ext cx="720000" cy="720000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  <p:pic>
        <p:nvPicPr>
          <p:cNvPr id="45" name="Рисунок 44">
            <a:hlinkClick r:id="rId39" action="ppaction://hlinksldjump"/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00" y="1412776"/>
            <a:ext cx="756000" cy="75600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00" y="2312872"/>
            <a:ext cx="720000" cy="720000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pic>
        <p:nvPicPr>
          <p:cNvPr id="47" name="Рисунок 46">
            <a:hlinkClick r:id="rId42" action="ppaction://hlinksldjump"/>
          </p:cNvPr>
          <p:cNvPicPr>
            <a:picLocks noChangeAspect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00" y="3213015"/>
            <a:ext cx="720000" cy="720000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35" name="Овал 34"/>
          <p:cNvSpPr/>
          <p:nvPr/>
        </p:nvSpPr>
        <p:spPr>
          <a:xfrm>
            <a:off x="3563912" y="188664"/>
            <a:ext cx="216000" cy="216000"/>
          </a:xfrm>
          <a:prstGeom prst="ellipse">
            <a:avLst/>
          </a:prstGeom>
          <a:blipFill>
            <a:blip r:embed="rId44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436120" y="188664"/>
            <a:ext cx="216000" cy="216000"/>
          </a:xfrm>
          <a:prstGeom prst="ellipse">
            <a:avLst/>
          </a:prstGeom>
          <a:blipFill>
            <a:blip r:embed="rId44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7452344" y="188664"/>
            <a:ext cx="216000" cy="216000"/>
          </a:xfrm>
          <a:prstGeom prst="ellipse">
            <a:avLst/>
          </a:prstGeom>
          <a:blipFill>
            <a:blip r:embed="rId44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 rot="10800000" flipH="1">
            <a:off x="8712000" y="3318864"/>
            <a:ext cx="216024" cy="216024"/>
          </a:xfrm>
          <a:prstGeom prst="ellipse">
            <a:avLst/>
          </a:prstGeom>
          <a:blipFill>
            <a:blip r:embed="rId44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 rot="10800000" flipH="1">
            <a:off x="7452320" y="6453336"/>
            <a:ext cx="216024" cy="216024"/>
          </a:xfrm>
          <a:prstGeom prst="ellipse">
            <a:avLst/>
          </a:prstGeom>
          <a:blipFill>
            <a:blip r:embed="rId44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 rot="10800000" flipH="1">
            <a:off x="5508104" y="6453336"/>
            <a:ext cx="216024" cy="216024"/>
          </a:xfrm>
          <a:prstGeom prst="ellipse">
            <a:avLst/>
          </a:prstGeom>
          <a:blipFill>
            <a:blip r:embed="rId44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 rot="10800000" flipH="1">
            <a:off x="3635896" y="6453336"/>
            <a:ext cx="216024" cy="216024"/>
          </a:xfrm>
          <a:prstGeom prst="ellipse">
            <a:avLst/>
          </a:prstGeom>
          <a:blipFill>
            <a:blip r:embed="rId44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 rot="5400000" flipH="1" flipV="1">
            <a:off x="2267744" y="3284985"/>
            <a:ext cx="216024" cy="216024"/>
          </a:xfrm>
          <a:prstGeom prst="ellipse">
            <a:avLst/>
          </a:prstGeom>
          <a:blipFill>
            <a:blip r:embed="rId44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9" name="Рисунок 48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338519">
            <a:off x="539876" y="5072865"/>
            <a:ext cx="695155" cy="69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7908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7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7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8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01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2" fill="hold">
                      <p:stCondLst>
                        <p:cond delay="0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7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7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7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7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34" grpId="0" animBg="1"/>
      <p:bldP spid="34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1" grpId="0" animBg="1"/>
      <p:bldP spid="21" grpId="1" animBg="1"/>
      <p:bldP spid="20" grpId="0" animBg="1"/>
      <p:bldP spid="20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" grpId="0" animBg="1"/>
      <p:bldP spid="3" grpId="1" animBg="1"/>
      <p:bldP spid="7" grpId="0" animBg="1"/>
      <p:bldP spid="7" grpId="1" animBg="1"/>
      <p:bldP spid="10" grpId="0" animBg="1"/>
      <p:bldP spid="10" grpId="1" animBg="1"/>
      <p:bldP spid="14" grpId="0" animBg="1"/>
      <p:bldP spid="14" grpId="1" animBg="1"/>
      <p:bldP spid="18" grpId="0" animBg="1"/>
      <p:bldP spid="18" grpId="1" animBg="1"/>
      <p:bldP spid="22" grpId="0" animBg="1"/>
      <p:bldP spid="22" grpId="1" animBg="1"/>
      <p:bldP spid="26" grpId="0" animBg="1"/>
      <p:bldP spid="26" grpId="1" animBg="1"/>
      <p:bldP spid="30" grpId="0" animBg="1"/>
      <p:bldP spid="30" grpId="1" animBg="1"/>
      <p:bldP spid="37" grpId="0" animBg="1"/>
      <p:bldP spid="37" grpId="1" animBg="1"/>
      <p:bldP spid="37" grpId="2" animBg="1"/>
      <p:bldP spid="37" grpId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552440" y="476672"/>
            <a:ext cx="1980000" cy="19800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552440" y="476672"/>
            <a:ext cx="1980000" cy="19800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552440" y="476672"/>
            <a:ext cx="1980000" cy="19800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10800000" flipH="1" flipV="1">
            <a:off x="6552440" y="4435208"/>
            <a:ext cx="1980000" cy="198000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0800000" flipH="1" flipV="1">
            <a:off x="4572001" y="4435208"/>
            <a:ext cx="1980000" cy="198000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10800000" flipH="1" flipV="1">
            <a:off x="6552440" y="2456672"/>
            <a:ext cx="1980000" cy="198000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552001" y="476672"/>
            <a:ext cx="1980000" cy="198000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572001" y="476672"/>
            <a:ext cx="1980000" cy="198000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 rot="10800000" flipH="1" flipV="1">
            <a:off x="2591999" y="2456672"/>
            <a:ext cx="1980000" cy="198000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591999" y="476672"/>
            <a:ext cx="1980000" cy="198000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 rot="10800000" flipH="1" flipV="1">
            <a:off x="2591999" y="4435208"/>
            <a:ext cx="1980000" cy="198000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3564000" y="180000"/>
            <a:ext cx="216000" cy="216000"/>
          </a:xfrm>
          <a:prstGeom prst="ellipse">
            <a:avLst/>
          </a:prstGeom>
          <a:blipFill dpi="0" rotWithShape="1">
            <a:blip r:embed="rId3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 rot="10800000" flipH="1">
            <a:off x="3635896" y="6453336"/>
            <a:ext cx="216024" cy="216024"/>
          </a:xfrm>
          <a:prstGeom prst="ellipse">
            <a:avLst/>
          </a:prstGeom>
          <a:blipFill>
            <a:blip r:embed="rId36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 rot="16200000" flipH="1" flipV="1">
            <a:off x="4573801" y="2453408"/>
            <a:ext cx="1980000" cy="1983600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436120" y="180000"/>
            <a:ext cx="216000" cy="216000"/>
          </a:xfrm>
          <a:prstGeom prst="ellipse">
            <a:avLst/>
          </a:prstGeom>
          <a:blipFill dpi="0" rotWithShape="1">
            <a:blip r:embed="rId3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7452344" y="180000"/>
            <a:ext cx="216000" cy="216000"/>
          </a:xfrm>
          <a:prstGeom prst="ellipse">
            <a:avLst/>
          </a:prstGeom>
          <a:blipFill dpi="0" rotWithShape="1">
            <a:blip r:embed="rId3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 rot="10800000" flipH="1">
            <a:off x="8676456" y="3318864"/>
            <a:ext cx="216024" cy="216024"/>
          </a:xfrm>
          <a:prstGeom prst="ellipse">
            <a:avLst/>
          </a:prstGeom>
          <a:blipFill>
            <a:blip r:embed="rId36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 rot="10800000" flipH="1">
            <a:off x="5508104" y="6453336"/>
            <a:ext cx="216024" cy="216024"/>
          </a:xfrm>
          <a:prstGeom prst="ellipse">
            <a:avLst/>
          </a:prstGeom>
          <a:blipFill>
            <a:blip r:embed="rId36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 rot="10800000" flipH="1">
            <a:off x="7452320" y="6453336"/>
            <a:ext cx="216024" cy="216024"/>
          </a:xfrm>
          <a:prstGeom prst="ellipse">
            <a:avLst/>
          </a:prstGeom>
          <a:blipFill>
            <a:blip r:embed="rId36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 rot="5400000" flipH="1" flipV="1">
            <a:off x="2267744" y="3284985"/>
            <a:ext cx="216024" cy="216024"/>
          </a:xfrm>
          <a:prstGeom prst="ellipse">
            <a:avLst/>
          </a:prstGeom>
          <a:blipFill>
            <a:blip r:embed="rId36" cstate="print"/>
            <a:stretch>
              <a:fillRect/>
            </a:stretch>
          </a:blip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мка 43"/>
          <p:cNvSpPr/>
          <p:nvPr/>
        </p:nvSpPr>
        <p:spPr>
          <a:xfrm>
            <a:off x="2591998" y="476672"/>
            <a:ext cx="5940003" cy="5938537"/>
          </a:xfrm>
          <a:prstGeom prst="frame">
            <a:avLst>
              <a:gd name="adj1" fmla="val 2317"/>
            </a:avLst>
          </a:prstGeom>
          <a:blipFill>
            <a:blip r:embed="rId38" cstate="print"/>
            <a:stretch>
              <a:fillRect/>
            </a:stretch>
          </a:blip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00" y="548680"/>
            <a:ext cx="720000" cy="720000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  <p:pic>
        <p:nvPicPr>
          <p:cNvPr id="45" name="Рисунок 44">
            <a:hlinkClick r:id="rId40" action="ppaction://hlinksldjump"/>
          </p:cNvPr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00" y="1412776"/>
            <a:ext cx="756000" cy="75600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46" name="Рисунок 45">
            <a:hlinkClick r:id="rId42" action="ppaction://hlinksldjump"/>
          </p:cNvPr>
          <p:cNvPicPr>
            <a:picLocks noChangeAspect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00" y="2312872"/>
            <a:ext cx="720000" cy="72000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47" name="Рисунок 46">
            <a:hlinkClick r:id="rId44" action="ppaction://hlinksldjump"/>
          </p:cNvPr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00" y="3213015"/>
            <a:ext cx="720000" cy="720000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  <p:pic>
        <p:nvPicPr>
          <p:cNvPr id="49" name="Рисунок 48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338519">
            <a:off x="539876" y="5072865"/>
            <a:ext cx="695155" cy="69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16531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7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7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7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7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7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7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7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0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4" fill="hold">
                      <p:stCondLst>
                        <p:cond delay="0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7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17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7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17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7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34" grpId="0" animBg="1"/>
      <p:bldP spid="34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1" grpId="0" animBg="1"/>
      <p:bldP spid="21" grpId="1" animBg="1"/>
      <p:bldP spid="20" grpId="0" animBg="1"/>
      <p:bldP spid="20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" grpId="0" animBg="1"/>
      <p:bldP spid="3" grpId="1" animBg="1"/>
      <p:bldP spid="7" grpId="0" animBg="1"/>
      <p:bldP spid="7" grpId="1" animBg="1"/>
      <p:bldP spid="10" grpId="0" animBg="1"/>
      <p:bldP spid="10" grpId="1" animBg="1"/>
      <p:bldP spid="14" grpId="0" animBg="1"/>
      <p:bldP spid="14" grpId="1" animBg="1"/>
      <p:bldP spid="18" grpId="0" animBg="1"/>
      <p:bldP spid="18" grpId="1" animBg="1"/>
      <p:bldP spid="22" grpId="0" animBg="1"/>
      <p:bldP spid="22" grpId="1" animBg="1"/>
      <p:bldP spid="26" grpId="0" animBg="1"/>
      <p:bldP spid="26" grpId="1" animBg="1"/>
      <p:bldP spid="30" grpId="0" animBg="1"/>
      <p:bldP spid="30" grpId="1" animBg="1"/>
      <p:bldP spid="37" grpId="0" animBg="1"/>
      <p:bldP spid="37" grpId="1" animBg="1"/>
      <p:bldP spid="37" grpId="2" animBg="1"/>
      <p:bldP spid="37" grpId="3" animBg="1"/>
    </p:bldLst>
  </p:timing>
</p:sld>
</file>

<file path=ppt/theme/theme1.xml><?xml version="1.0" encoding="utf-8"?>
<a:theme xmlns:a="http://schemas.openxmlformats.org/drawingml/2006/main" name="Фокина Л. П. Шаблон презентации - 4">
  <a:themeElements>
    <a:clrScheme name="Другая 1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36609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презентации - 4</Template>
  <TotalTime>1115</TotalTime>
  <Words>58</Words>
  <Application>Microsoft Office PowerPoint</Application>
  <PresentationFormat>Экран (4:3)</PresentationFormat>
  <Paragraphs>11</Paragraphs>
  <Slides>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Фокина Л. П. Шаблон презентации - 4</vt:lpstr>
      <vt:lpstr>«Снегири» Интерактивная игра «Кубики»</vt:lpstr>
      <vt:lpstr>Правила игры: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"Снегири" Кубики</dc:title>
  <dc:creator>Неверова О.И.</dc:creator>
  <cp:lastModifiedBy>admin</cp:lastModifiedBy>
  <cp:revision>65</cp:revision>
  <dcterms:modified xsi:type="dcterms:W3CDTF">2016-11-04T19:44:39Z</dcterms:modified>
</cp:coreProperties>
</file>