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</p:sldIdLst>
  <p:sldSz cx="6858000" cy="9906000" type="A4"/>
  <p:notesSz cx="6858000" cy="9144000"/>
  <p:defaultTextStyle>
    <a:defPPr>
      <a:defRPr lang="ru-RU"/>
    </a:defPPr>
    <a:lvl1pPr marL="0" algn="l" defTabSz="9578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02" algn="l" defTabSz="9578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04" algn="l" defTabSz="9578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06" algn="l" defTabSz="9578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08" algn="l" defTabSz="9578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10" algn="l" defTabSz="9578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412" algn="l" defTabSz="9578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314" algn="l" defTabSz="9578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215" algn="l" defTabSz="9578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042" y="-5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bossierpress.com/wp-content/uploads/2013/09/curved-road-on-white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42" y="5397628"/>
            <a:ext cx="5969591" cy="4142954"/>
          </a:xfrm>
          <a:prstGeom prst="rect">
            <a:avLst/>
          </a:prstGeom>
          <a:noFill/>
        </p:spPr>
      </p:pic>
      <p:pic>
        <p:nvPicPr>
          <p:cNvPr id="12304" name="Picture 16" descr="https://lh5.ggpht.com/QKp4Mhi8wVz6SSu_QPx-RwEazswN_HlWvswPtoSstOlwsN-HVzou6dvZMTvPCUTu3Qw=h500"/>
          <p:cNvPicPr>
            <a:picLocks noChangeAspect="1" noChangeArrowheads="1"/>
          </p:cNvPicPr>
          <p:nvPr userDrawn="1"/>
        </p:nvPicPr>
        <p:blipFill>
          <a:blip r:embed="rId3" cstate="print"/>
          <a:srcRect l="5102" r="5612" b="78269"/>
          <a:stretch>
            <a:fillRect/>
          </a:stretch>
        </p:blipFill>
        <p:spPr bwMode="auto">
          <a:xfrm>
            <a:off x="0" y="0"/>
            <a:ext cx="6858000" cy="796023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</p:pic>
      <p:pic>
        <p:nvPicPr>
          <p:cNvPr id="15" name="Picture 16" descr="https://lh5.ggpht.com/QKp4Mhi8wVz6SSu_QPx-RwEazswN_HlWvswPtoSstOlwsN-HVzou6dvZMTvPCUTu3Qw=h500"/>
          <p:cNvPicPr>
            <a:picLocks noChangeAspect="1" noChangeArrowheads="1"/>
          </p:cNvPicPr>
          <p:nvPr userDrawn="1"/>
        </p:nvPicPr>
        <p:blipFill>
          <a:blip r:embed="rId3" cstate="print"/>
          <a:srcRect l="82483" t="1672" r="7312" b="1374"/>
          <a:stretch>
            <a:fillRect/>
          </a:stretch>
        </p:blipFill>
        <p:spPr bwMode="auto">
          <a:xfrm>
            <a:off x="6000744" y="809596"/>
            <a:ext cx="857256" cy="41434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</p:pic>
      <p:pic>
        <p:nvPicPr>
          <p:cNvPr id="16" name="Picture 16" descr="https://lh5.ggpht.com/QKp4Mhi8wVz6SSu_QPx-RwEazswN_HlWvswPtoSstOlwsN-HVzou6dvZMTvPCUTu3Qw=h500"/>
          <p:cNvPicPr>
            <a:picLocks noChangeAspect="1" noChangeArrowheads="1"/>
          </p:cNvPicPr>
          <p:nvPr userDrawn="1"/>
        </p:nvPicPr>
        <p:blipFill>
          <a:blip r:embed="rId3" cstate="print"/>
          <a:srcRect l="5952" t="1672" r="83844" b="1374"/>
          <a:stretch>
            <a:fillRect/>
          </a:stretch>
        </p:blipFill>
        <p:spPr bwMode="auto">
          <a:xfrm>
            <a:off x="6000768" y="4953000"/>
            <a:ext cx="857232" cy="41434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</p:pic>
      <p:pic>
        <p:nvPicPr>
          <p:cNvPr id="18" name="Picture 16" descr="https://lh5.ggpht.com/QKp4Mhi8wVz6SSu_QPx-RwEazswN_HlWvswPtoSstOlwsN-HVzou6dvZMTvPCUTu3Qw=h500"/>
          <p:cNvPicPr>
            <a:picLocks noChangeAspect="1" noChangeArrowheads="1"/>
          </p:cNvPicPr>
          <p:nvPr userDrawn="1"/>
        </p:nvPicPr>
        <p:blipFill>
          <a:blip r:embed="rId3" cstate="print"/>
          <a:srcRect l="5102" r="5612" b="78269"/>
          <a:stretch>
            <a:fillRect/>
          </a:stretch>
        </p:blipFill>
        <p:spPr bwMode="auto">
          <a:xfrm>
            <a:off x="0" y="9109977"/>
            <a:ext cx="6858000" cy="796023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</p:pic>
      <p:pic>
        <p:nvPicPr>
          <p:cNvPr id="19" name="Picture 16" descr="https://lh5.ggpht.com/QKp4Mhi8wVz6SSu_QPx-RwEazswN_HlWvswPtoSstOlwsN-HVzou6dvZMTvPCUTu3Qw=h500"/>
          <p:cNvPicPr>
            <a:picLocks noChangeAspect="1" noChangeArrowheads="1"/>
          </p:cNvPicPr>
          <p:nvPr userDrawn="1"/>
        </p:nvPicPr>
        <p:blipFill>
          <a:blip r:embed="rId3" cstate="print"/>
          <a:srcRect l="82483" t="1672" r="7312" b="1374"/>
          <a:stretch>
            <a:fillRect/>
          </a:stretch>
        </p:blipFill>
        <p:spPr bwMode="auto">
          <a:xfrm>
            <a:off x="0" y="4953000"/>
            <a:ext cx="857256" cy="41434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</p:pic>
      <p:pic>
        <p:nvPicPr>
          <p:cNvPr id="20" name="Picture 16" descr="https://lh5.ggpht.com/QKp4Mhi8wVz6SSu_QPx-RwEazswN_HlWvswPtoSstOlwsN-HVzou6dvZMTvPCUTu3Qw=h500"/>
          <p:cNvPicPr>
            <a:picLocks noChangeAspect="1" noChangeArrowheads="1"/>
          </p:cNvPicPr>
          <p:nvPr userDrawn="1"/>
        </p:nvPicPr>
        <p:blipFill>
          <a:blip r:embed="rId3" cstate="print"/>
          <a:srcRect l="5952" t="1672" r="83844" b="1374"/>
          <a:stretch>
            <a:fillRect/>
          </a:stretch>
        </p:blipFill>
        <p:spPr bwMode="auto">
          <a:xfrm>
            <a:off x="0" y="809596"/>
            <a:ext cx="857232" cy="41434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</p:pic>
      <p:pic>
        <p:nvPicPr>
          <p:cNvPr id="12312" name="Picture 24" descr="http://www.cliparthut.com/clip-arts/194/bike-riding-194891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428736" y="4810124"/>
            <a:ext cx="3714775" cy="39642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2311401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4DC28BF6-5F09-482B-AC70-F74679C5D9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1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8A71C72A-5309-48EE-89DC-3875D32BC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1" y="396701"/>
            <a:ext cx="1543050" cy="845220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4DC28BF6-5F09-482B-AC70-F74679C5D9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43151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8A71C72A-5309-48EE-89DC-3875D32BC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https://lh5.ggpht.com/QKp4Mhi8wVz6SSu_QPx-RwEazswN_HlWvswPtoSstOlwsN-HVzou6dvZMTvPCUTu3Qw=h500"/>
          <p:cNvPicPr>
            <a:picLocks noChangeAspect="1" noChangeArrowheads="1"/>
          </p:cNvPicPr>
          <p:nvPr userDrawn="1"/>
        </p:nvPicPr>
        <p:blipFill>
          <a:blip r:embed="rId2" cstate="print"/>
          <a:srcRect l="5102" r="5612" b="78269"/>
          <a:stretch>
            <a:fillRect/>
          </a:stretch>
        </p:blipFill>
        <p:spPr bwMode="auto">
          <a:xfrm>
            <a:off x="0" y="0"/>
            <a:ext cx="6858000" cy="796023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16" descr="https://lh5.ggpht.com/QKp4Mhi8wVz6SSu_QPx-RwEazswN_HlWvswPtoSstOlwsN-HVzou6dvZMTvPCUTu3Qw=h500"/>
          <p:cNvPicPr>
            <a:picLocks noChangeAspect="1" noChangeArrowheads="1"/>
          </p:cNvPicPr>
          <p:nvPr userDrawn="1"/>
        </p:nvPicPr>
        <p:blipFill>
          <a:blip r:embed="rId2" cstate="print"/>
          <a:srcRect l="82483" t="1672" r="7312" b="1374"/>
          <a:stretch>
            <a:fillRect/>
          </a:stretch>
        </p:blipFill>
        <p:spPr bwMode="auto">
          <a:xfrm>
            <a:off x="6000744" y="809596"/>
            <a:ext cx="857256" cy="41434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16" descr="https://lh5.ggpht.com/QKp4Mhi8wVz6SSu_QPx-RwEazswN_HlWvswPtoSstOlwsN-HVzou6dvZMTvPCUTu3Qw=h500"/>
          <p:cNvPicPr>
            <a:picLocks noChangeAspect="1" noChangeArrowheads="1"/>
          </p:cNvPicPr>
          <p:nvPr userDrawn="1"/>
        </p:nvPicPr>
        <p:blipFill>
          <a:blip r:embed="rId2" cstate="print"/>
          <a:srcRect l="5952" t="1672" r="83844" b="1374"/>
          <a:stretch>
            <a:fillRect/>
          </a:stretch>
        </p:blipFill>
        <p:spPr bwMode="auto">
          <a:xfrm>
            <a:off x="6000768" y="4953000"/>
            <a:ext cx="857232" cy="41434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6" descr="https://lh5.ggpht.com/QKp4Mhi8wVz6SSu_QPx-RwEazswN_HlWvswPtoSstOlwsN-HVzou6dvZMTvPCUTu3Qw=h500"/>
          <p:cNvPicPr>
            <a:picLocks noChangeAspect="1" noChangeArrowheads="1"/>
          </p:cNvPicPr>
          <p:nvPr userDrawn="1"/>
        </p:nvPicPr>
        <p:blipFill>
          <a:blip r:embed="rId2" cstate="print"/>
          <a:srcRect l="5102" r="5612" b="78269"/>
          <a:stretch>
            <a:fillRect/>
          </a:stretch>
        </p:blipFill>
        <p:spPr bwMode="auto">
          <a:xfrm>
            <a:off x="0" y="9109977"/>
            <a:ext cx="6858000" cy="796023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16" descr="https://lh5.ggpht.com/QKp4Mhi8wVz6SSu_QPx-RwEazswN_HlWvswPtoSstOlwsN-HVzou6dvZMTvPCUTu3Qw=h500"/>
          <p:cNvPicPr>
            <a:picLocks noChangeAspect="1" noChangeArrowheads="1"/>
          </p:cNvPicPr>
          <p:nvPr userDrawn="1"/>
        </p:nvPicPr>
        <p:blipFill>
          <a:blip r:embed="rId2" cstate="print"/>
          <a:srcRect l="82483" t="1672" r="7312" b="1374"/>
          <a:stretch>
            <a:fillRect/>
          </a:stretch>
        </p:blipFill>
        <p:spPr bwMode="auto">
          <a:xfrm>
            <a:off x="0" y="4953000"/>
            <a:ext cx="857256" cy="41434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6" descr="https://lh5.ggpht.com/QKp4Mhi8wVz6SSu_QPx-RwEazswN_HlWvswPtoSstOlwsN-HVzou6dvZMTvPCUTu3Qw=h500"/>
          <p:cNvPicPr>
            <a:picLocks noChangeAspect="1" noChangeArrowheads="1"/>
          </p:cNvPicPr>
          <p:nvPr userDrawn="1"/>
        </p:nvPicPr>
        <p:blipFill>
          <a:blip r:embed="rId2" cstate="print"/>
          <a:srcRect l="5952" t="1672" r="83844" b="1374"/>
          <a:stretch>
            <a:fillRect/>
          </a:stretch>
        </p:blipFill>
        <p:spPr bwMode="auto">
          <a:xfrm>
            <a:off x="0" y="809596"/>
            <a:ext cx="857232" cy="41434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s://lh5.ggpht.com/QKp4Mhi8wVz6SSu_QPx-RwEazswN_HlWvswPtoSstOlwsN-HVzou6dvZMTvPCUTu3Qw=h500"/>
          <p:cNvPicPr>
            <a:picLocks noChangeAspect="1" noChangeArrowheads="1"/>
          </p:cNvPicPr>
          <p:nvPr userDrawn="1"/>
        </p:nvPicPr>
        <p:blipFill>
          <a:blip r:embed="rId2" cstate="print"/>
          <a:srcRect l="5102" r="5612" b="78269"/>
          <a:stretch>
            <a:fillRect/>
          </a:stretch>
        </p:blipFill>
        <p:spPr bwMode="auto">
          <a:xfrm>
            <a:off x="0" y="0"/>
            <a:ext cx="6858000" cy="796023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16" descr="https://lh5.ggpht.com/QKp4Mhi8wVz6SSu_QPx-RwEazswN_HlWvswPtoSstOlwsN-HVzou6dvZMTvPCUTu3Qw=h500"/>
          <p:cNvPicPr>
            <a:picLocks noChangeAspect="1" noChangeArrowheads="1"/>
          </p:cNvPicPr>
          <p:nvPr userDrawn="1"/>
        </p:nvPicPr>
        <p:blipFill>
          <a:blip r:embed="rId2" cstate="print"/>
          <a:srcRect l="5102" r="5612" b="78269"/>
          <a:stretch>
            <a:fillRect/>
          </a:stretch>
        </p:blipFill>
        <p:spPr bwMode="auto">
          <a:xfrm>
            <a:off x="0" y="9109977"/>
            <a:ext cx="6858000" cy="796023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24" descr="http://www.cliparthut.com/clip-arts/194/bike-riding-194891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14290" y="6524636"/>
            <a:ext cx="2500330" cy="26682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https://lh5.ggpht.com/QKp4Mhi8wVz6SSu_QPx-RwEazswN_HlWvswPtoSstOlwsN-HVzou6dvZMTvPCUTu3Qw=h500"/>
          <p:cNvPicPr>
            <a:picLocks noChangeAspect="1" noChangeArrowheads="1"/>
          </p:cNvPicPr>
          <p:nvPr userDrawn="1"/>
        </p:nvPicPr>
        <p:blipFill>
          <a:blip r:embed="rId2" cstate="print"/>
          <a:srcRect l="82483" t="1672" r="7312" b="1374"/>
          <a:stretch>
            <a:fillRect/>
          </a:stretch>
        </p:blipFill>
        <p:spPr bwMode="auto">
          <a:xfrm>
            <a:off x="5857892" y="-1"/>
            <a:ext cx="1000107" cy="5024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16" descr="https://lh5.ggpht.com/QKp4Mhi8wVz6SSu_QPx-RwEazswN_HlWvswPtoSstOlwsN-HVzou6dvZMTvPCUTu3Qw=h500"/>
          <p:cNvPicPr>
            <a:picLocks noChangeAspect="1" noChangeArrowheads="1"/>
          </p:cNvPicPr>
          <p:nvPr userDrawn="1"/>
        </p:nvPicPr>
        <p:blipFill>
          <a:blip r:embed="rId2" cstate="print"/>
          <a:srcRect l="5952" t="1672" r="83844" b="1374"/>
          <a:stretch>
            <a:fillRect/>
          </a:stretch>
        </p:blipFill>
        <p:spPr bwMode="auto">
          <a:xfrm>
            <a:off x="5857892" y="5072009"/>
            <a:ext cx="1000108" cy="48339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6" descr="https://lh5.ggpht.com/QKp4Mhi8wVz6SSu_QPx-RwEazswN_HlWvswPtoSstOlwsN-HVzou6dvZMTvPCUTu3Qw=h500"/>
          <p:cNvPicPr>
            <a:picLocks noChangeAspect="1" noChangeArrowheads="1"/>
          </p:cNvPicPr>
          <p:nvPr userDrawn="1"/>
        </p:nvPicPr>
        <p:blipFill>
          <a:blip r:embed="rId2" cstate="print"/>
          <a:srcRect l="5952" t="1672" r="83844" b="1374"/>
          <a:stretch>
            <a:fillRect/>
          </a:stretch>
        </p:blipFill>
        <p:spPr bwMode="auto">
          <a:xfrm>
            <a:off x="0" y="0"/>
            <a:ext cx="1000108" cy="488156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16" descr="https://lh5.ggpht.com/QKp4Mhi8wVz6SSu_QPx-RwEazswN_HlWvswPtoSstOlwsN-HVzou6dvZMTvPCUTu3Qw=h500"/>
          <p:cNvPicPr>
            <a:picLocks noChangeAspect="1" noChangeArrowheads="1"/>
          </p:cNvPicPr>
          <p:nvPr userDrawn="1"/>
        </p:nvPicPr>
        <p:blipFill>
          <a:blip r:embed="rId2" cstate="print"/>
          <a:srcRect l="82483" t="1672" r="7312" b="1374"/>
          <a:stretch>
            <a:fillRect/>
          </a:stretch>
        </p:blipFill>
        <p:spPr bwMode="auto">
          <a:xfrm>
            <a:off x="0" y="4881563"/>
            <a:ext cx="1000107" cy="502443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https://lh5.ggpht.com/QKp4Mhi8wVz6SSu_QPx-RwEazswN_HlWvswPtoSstOlwsN-HVzou6dvZMTvPCUTu3Qw=h500"/>
          <p:cNvPicPr>
            <a:picLocks noChangeAspect="1" noChangeArrowheads="1"/>
          </p:cNvPicPr>
          <p:nvPr userDrawn="1"/>
        </p:nvPicPr>
        <p:blipFill>
          <a:blip r:embed="rId2" cstate="print"/>
          <a:srcRect l="5102" r="5612" b="78269"/>
          <a:stretch>
            <a:fillRect/>
          </a:stretch>
        </p:blipFill>
        <p:spPr bwMode="auto">
          <a:xfrm>
            <a:off x="0" y="0"/>
            <a:ext cx="6858000" cy="796023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6" descr="https://lh5.ggpht.com/QKp4Mhi8wVz6SSu_QPx-RwEazswN_HlWvswPtoSstOlwsN-HVzou6dvZMTvPCUTu3Qw=h500"/>
          <p:cNvPicPr>
            <a:picLocks noChangeAspect="1" noChangeArrowheads="1"/>
          </p:cNvPicPr>
          <p:nvPr userDrawn="1"/>
        </p:nvPicPr>
        <p:blipFill>
          <a:blip r:embed="rId2" cstate="print"/>
          <a:srcRect l="5102" r="5612" b="78269"/>
          <a:stretch>
            <a:fillRect/>
          </a:stretch>
        </p:blipFill>
        <p:spPr bwMode="auto">
          <a:xfrm>
            <a:off x="0" y="9109977"/>
            <a:ext cx="6858000" cy="796023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4DC28BF6-5F09-482B-AC70-F74679C5D9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343151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8A71C72A-5309-48EE-89DC-3875D32BC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4DC28BF6-5F09-482B-AC70-F74679C5D9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343151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8A71C72A-5309-48EE-89DC-3875D32BC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78902" indent="0">
              <a:buNone/>
              <a:defRPr sz="1200"/>
            </a:lvl2pPr>
            <a:lvl3pPr marL="957804" indent="0">
              <a:buNone/>
              <a:defRPr sz="1100"/>
            </a:lvl3pPr>
            <a:lvl4pPr marL="1436706" indent="0">
              <a:buNone/>
              <a:defRPr sz="1000"/>
            </a:lvl4pPr>
            <a:lvl5pPr marL="1915608" indent="0">
              <a:buNone/>
              <a:defRPr sz="1000"/>
            </a:lvl5pPr>
            <a:lvl6pPr marL="2394510" indent="0">
              <a:buNone/>
              <a:defRPr sz="1000"/>
            </a:lvl6pPr>
            <a:lvl7pPr marL="2873412" indent="0">
              <a:buNone/>
              <a:defRPr sz="1000"/>
            </a:lvl7pPr>
            <a:lvl8pPr marL="3352314" indent="0">
              <a:buNone/>
              <a:defRPr sz="1000"/>
            </a:lvl8pPr>
            <a:lvl9pPr marL="383121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4DC28BF6-5F09-482B-AC70-F74679C5D9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43151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8A71C72A-5309-48EE-89DC-3875D32BC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/>
            </a:lvl1pPr>
            <a:lvl2pPr marL="478902" indent="0">
              <a:buNone/>
              <a:defRPr sz="2900"/>
            </a:lvl2pPr>
            <a:lvl3pPr marL="957804" indent="0">
              <a:buNone/>
              <a:defRPr sz="2600"/>
            </a:lvl3pPr>
            <a:lvl4pPr marL="1436706" indent="0">
              <a:buNone/>
              <a:defRPr sz="2100"/>
            </a:lvl4pPr>
            <a:lvl5pPr marL="1915608" indent="0">
              <a:buNone/>
              <a:defRPr sz="2100"/>
            </a:lvl5pPr>
            <a:lvl6pPr marL="2394510" indent="0">
              <a:buNone/>
              <a:defRPr sz="2100"/>
            </a:lvl6pPr>
            <a:lvl7pPr marL="2873412" indent="0">
              <a:buNone/>
              <a:defRPr sz="2100"/>
            </a:lvl7pPr>
            <a:lvl8pPr marL="3352314" indent="0">
              <a:buNone/>
              <a:defRPr sz="2100"/>
            </a:lvl8pPr>
            <a:lvl9pPr marL="3831215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78902" indent="0">
              <a:buNone/>
              <a:defRPr sz="1200"/>
            </a:lvl2pPr>
            <a:lvl3pPr marL="957804" indent="0">
              <a:buNone/>
              <a:defRPr sz="1100"/>
            </a:lvl3pPr>
            <a:lvl4pPr marL="1436706" indent="0">
              <a:buNone/>
              <a:defRPr sz="1000"/>
            </a:lvl4pPr>
            <a:lvl5pPr marL="1915608" indent="0">
              <a:buNone/>
              <a:defRPr sz="1000"/>
            </a:lvl5pPr>
            <a:lvl6pPr marL="2394510" indent="0">
              <a:buNone/>
              <a:defRPr sz="1000"/>
            </a:lvl6pPr>
            <a:lvl7pPr marL="2873412" indent="0">
              <a:buNone/>
              <a:defRPr sz="1000"/>
            </a:lvl7pPr>
            <a:lvl8pPr marL="3352314" indent="0">
              <a:buNone/>
              <a:defRPr sz="1000"/>
            </a:lvl8pPr>
            <a:lvl9pPr marL="383121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4DC28BF6-5F09-482B-AC70-F74679C5D9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43151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8A71C72A-5309-48EE-89DC-3875D32BC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2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57804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77" indent="-359177" algn="l" defTabSz="95780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16" indent="-299313" algn="l" defTabSz="957804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55" indent="-239451" algn="l" defTabSz="9578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57" indent="-239451" algn="l" defTabSz="95780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58" indent="-239451" algn="l" defTabSz="95780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61" indent="-239451" algn="l" defTabSz="9578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863" indent="-239451" algn="l" defTabSz="9578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764" indent="-239451" algn="l" defTabSz="9578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667" indent="-239451" algn="l" defTabSz="9578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2" algn="l" defTabSz="9578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04" algn="l" defTabSz="9578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06" algn="l" defTabSz="9578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08" algn="l" defTabSz="9578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10" algn="l" defTabSz="9578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12" algn="l" defTabSz="9578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14" algn="l" defTabSz="9578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15" algn="l" defTabSz="9578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0808" y="1352600"/>
            <a:ext cx="403244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400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Правила </a:t>
            </a:r>
            <a:r>
              <a:rPr lang="ru-RU" sz="4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дорожные</a:t>
            </a:r>
            <a:r>
              <a:rPr lang="ru-RU" sz="4400" b="1" dirty="0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детям знать </a:t>
            </a:r>
            <a:r>
              <a:rPr lang="ru-RU" sz="4400" b="1" dirty="0" smtClean="0">
                <a:solidFill>
                  <a:srgbClr val="0099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положено!</a:t>
            </a:r>
            <a:endParaRPr lang="ru-RU" sz="4400" b="1" dirty="0">
              <a:solidFill>
                <a:srgbClr val="009900"/>
              </a:soli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6712" y="7905328"/>
            <a:ext cx="3024336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Работу выполнила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начальных классов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МОУ СОШ №1  г. Камешково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Курова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Т. В.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2856" y="920552"/>
            <a:ext cx="29523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Внеурочная деятельность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8880" y="416091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(кроссворд)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2900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90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4888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0892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6896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90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90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490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90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490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4908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4908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90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90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8924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292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86916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0912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091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292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8691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093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9492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5892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8691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86916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8691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8691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8691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86916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093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3093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0932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3093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093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30932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3093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7089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3488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0689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3488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3488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3488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2687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6288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9888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886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486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9087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1490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7890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9888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3488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7089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0689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90872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9087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9087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9888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3488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3488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9087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26876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6288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9888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2687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2687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2687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9087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886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8864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8864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8864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886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18864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 rot="5400000">
            <a:off x="872716" y="956556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188640" y="740127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188640" y="747328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260648" y="7185248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188640" y="7257256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980728" y="6969224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Из Африки в город попала зверюга.</a:t>
            </a:r>
            <a:br>
              <a:rPr lang="ru-RU" sz="2400" b="1" dirty="0" smtClean="0"/>
            </a:br>
            <a:r>
              <a:rPr lang="ru-RU" sz="2400" b="1" dirty="0" smtClean="0"/>
              <a:t>Совсем ошалела зверюга с испугу.</a:t>
            </a:r>
            <a:br>
              <a:rPr lang="ru-RU" sz="2400" b="1" dirty="0" smtClean="0"/>
            </a:br>
            <a:r>
              <a:rPr lang="ru-RU" sz="2400" b="1" dirty="0" smtClean="0"/>
              <a:t>Лежит, как уснула, буди, не буди,</a:t>
            </a:r>
            <a:br>
              <a:rPr lang="ru-RU" sz="2400" b="1" dirty="0" smtClean="0"/>
            </a:br>
            <a:r>
              <a:rPr lang="ru-RU" sz="2400" b="1" dirty="0" smtClean="0"/>
              <a:t>Хоть езди по ней, хоть ногами ходи.</a:t>
            </a:r>
            <a:endParaRPr lang="ru-RU" sz="2000" b="1" dirty="0"/>
          </a:p>
        </p:txBody>
      </p:sp>
      <p:pic>
        <p:nvPicPr>
          <p:cNvPr id="63" name="Picture 2" descr="http://bobr.by/data/comp284.jpg"/>
          <p:cNvPicPr>
            <a:picLocks noChangeAspect="1" noChangeArrowheads="1"/>
          </p:cNvPicPr>
          <p:nvPr/>
        </p:nvPicPr>
        <p:blipFill>
          <a:blip r:embed="rId2" cstate="print"/>
          <a:srcRect b="14577"/>
          <a:stretch>
            <a:fillRect/>
          </a:stretch>
        </p:blipFill>
        <p:spPr bwMode="auto">
          <a:xfrm>
            <a:off x="980728" y="5961112"/>
            <a:ext cx="4896544" cy="2880320"/>
          </a:xfrm>
          <a:prstGeom prst="rect">
            <a:avLst/>
          </a:prstGeom>
          <a:noFill/>
        </p:spPr>
      </p:pic>
      <p:sp>
        <p:nvSpPr>
          <p:cNvPr id="95" name="Управляющая кнопка: далее 94">
            <a:hlinkClick r:id="" action="ppaction://hlinkshowjump?jump=nextslide" highlightClick="1"/>
          </p:cNvPr>
          <p:cNvSpPr/>
          <p:nvPr/>
        </p:nvSpPr>
        <p:spPr>
          <a:xfrm>
            <a:off x="6165304" y="8625408"/>
            <a:ext cx="692696" cy="432048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900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Щ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90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4888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0892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6896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90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90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490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90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490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4908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4908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90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90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8924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292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86916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0912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091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292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8691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093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9492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5892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8691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86916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8691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8691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8691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86916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093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3093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0932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3093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093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30932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3093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7089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3488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0689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3488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3488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3488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2687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6288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9888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886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486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9087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1490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7890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9888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3488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7089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0689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90872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9087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9087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9888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3488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3488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9087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26876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6288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9888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2687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2687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2687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9087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886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8864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8864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8864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886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18864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 rot="5400000">
            <a:off x="3392996" y="956556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188640" y="740127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188640" y="747328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260648" y="7185248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188640" y="7257256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188640" y="6681192"/>
            <a:ext cx="342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Посмотри, силач какой:</a:t>
            </a:r>
            <a:br>
              <a:rPr lang="ru-RU" sz="2400" b="1" dirty="0" smtClean="0"/>
            </a:br>
            <a:r>
              <a:rPr lang="ru-RU" sz="2400" b="1" dirty="0" smtClean="0"/>
              <a:t>На ходу одной рукой</a:t>
            </a:r>
            <a:br>
              <a:rPr lang="ru-RU" sz="2400" b="1" dirty="0" smtClean="0"/>
            </a:br>
            <a:r>
              <a:rPr lang="ru-RU" sz="2400" b="1" dirty="0" smtClean="0"/>
              <a:t>Останавливать привык</a:t>
            </a:r>
            <a:br>
              <a:rPr lang="ru-RU" sz="2400" b="1" dirty="0" smtClean="0"/>
            </a:br>
            <a:r>
              <a:rPr lang="ru-RU" sz="2400" b="1" dirty="0" smtClean="0"/>
              <a:t>Пятитонный грузовик. </a:t>
            </a:r>
            <a:endParaRPr lang="ru-RU" sz="2000" b="1" dirty="0"/>
          </a:p>
        </p:txBody>
      </p:sp>
      <p:grpSp>
        <p:nvGrpSpPr>
          <p:cNvPr id="96" name="Группа 95"/>
          <p:cNvGrpSpPr/>
          <p:nvPr/>
        </p:nvGrpSpPr>
        <p:grpSpPr>
          <a:xfrm>
            <a:off x="4221088" y="5276428"/>
            <a:ext cx="2232248" cy="3888141"/>
            <a:chOff x="4221088" y="5276428"/>
            <a:chExt cx="2232248" cy="3888141"/>
          </a:xfrm>
        </p:grpSpPr>
        <p:pic>
          <p:nvPicPr>
            <p:cNvPr id="8194" name="Picture 2" descr="http://dcrr.dzerzhinsk.edu.by/ru/sm.aspx?guid=994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219" r="13952"/>
            <a:stretch>
              <a:fillRect/>
            </a:stretch>
          </p:blipFill>
          <p:spPr bwMode="auto">
            <a:xfrm flipH="1">
              <a:off x="4221088" y="5385048"/>
              <a:ext cx="2232248" cy="3779521"/>
            </a:xfrm>
            <a:prstGeom prst="rect">
              <a:avLst/>
            </a:prstGeom>
            <a:noFill/>
          </p:spPr>
        </p:pic>
        <p:pic>
          <p:nvPicPr>
            <p:cNvPr id="8196" name="Picture 4" descr="http://gr.civs-achinsk.ru/uploads/images/kopiya674df8f2dbc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221088" y="5276428"/>
              <a:ext cx="2160240" cy="2772915"/>
            </a:xfrm>
            <a:prstGeom prst="rect">
              <a:avLst/>
            </a:prstGeom>
            <a:noFill/>
          </p:spPr>
        </p:pic>
      </p:grpSp>
      <p:sp>
        <p:nvSpPr>
          <p:cNvPr id="97" name="Управляющая кнопка: далее 96">
            <a:hlinkClick r:id="" action="ppaction://hlinkshowjump?jump=nextslide" highlightClick="1"/>
          </p:cNvPr>
          <p:cNvSpPr/>
          <p:nvPr/>
        </p:nvSpPr>
        <p:spPr>
          <a:xfrm>
            <a:off x="6165304" y="8625408"/>
            <a:ext cx="692696" cy="432048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900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Щ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90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4888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0892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6896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90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90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490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90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490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4908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4908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90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90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8924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292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86916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0912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091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292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8691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093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9492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5892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8691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86916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8691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8691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8691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86916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3093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3093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0932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3093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093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30932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3093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7089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3488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0689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3488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3488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3488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2687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6288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9888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886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486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9087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1490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7890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9888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3488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7089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0689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90872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9087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9087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9888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3488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3488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9087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26876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6288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9888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2687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2687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2687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9087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886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8864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8864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8864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886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18864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 rot="5400000">
            <a:off x="4833156" y="1244588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188640" y="740127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188640" y="747328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260648" y="7185248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188640" y="7257256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412776" y="6465168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Здесь не катится автобус.</a:t>
            </a:r>
            <a:br>
              <a:rPr lang="ru-RU" sz="2400" b="1" dirty="0" smtClean="0"/>
            </a:br>
            <a:r>
              <a:rPr lang="ru-RU" sz="2400" b="1" dirty="0" smtClean="0"/>
              <a:t>Здесь трамваи не пройдут.</a:t>
            </a:r>
            <a:br>
              <a:rPr lang="ru-RU" sz="2400" b="1" dirty="0" smtClean="0"/>
            </a:br>
            <a:r>
              <a:rPr lang="ru-RU" sz="2400" b="1" dirty="0" smtClean="0"/>
              <a:t>Здесь спокойно пешеходы</a:t>
            </a:r>
            <a:br>
              <a:rPr lang="ru-RU" sz="2400" b="1" dirty="0" smtClean="0"/>
            </a:br>
            <a:r>
              <a:rPr lang="ru-RU" sz="2400" b="1" dirty="0" smtClean="0"/>
              <a:t>Вдоль по улице идут.</a:t>
            </a:r>
            <a:br>
              <a:rPr lang="ru-RU" sz="2400" b="1" dirty="0" smtClean="0"/>
            </a:br>
            <a:r>
              <a:rPr lang="ru-RU" sz="2400" b="1" dirty="0" smtClean="0"/>
              <a:t>Для машин и для трамвая</a:t>
            </a:r>
            <a:br>
              <a:rPr lang="ru-RU" sz="2400" b="1" dirty="0" smtClean="0"/>
            </a:br>
            <a:r>
              <a:rPr lang="ru-RU" sz="2400" b="1" dirty="0" smtClean="0"/>
              <a:t>Путь-дорога есть другая. </a:t>
            </a:r>
            <a:endParaRPr lang="ru-RU" sz="2000" b="1" dirty="0"/>
          </a:p>
        </p:txBody>
      </p:sp>
      <p:pic>
        <p:nvPicPr>
          <p:cNvPr id="7170" name="Picture 2" descr="http://www.klass39.ru/wp-content/uploads/2015/04/EBNqCzTVS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768" y="5745088"/>
            <a:ext cx="4104456" cy="3240360"/>
          </a:xfrm>
          <a:prstGeom prst="rect">
            <a:avLst/>
          </a:prstGeom>
          <a:noFill/>
        </p:spPr>
      </p:pic>
      <p:sp>
        <p:nvSpPr>
          <p:cNvPr id="95" name="Управляющая кнопка: далее 94">
            <a:hlinkClick r:id="" action="ppaction://hlinkshowjump?jump=nextslide" highlightClick="1"/>
          </p:cNvPr>
          <p:cNvSpPr/>
          <p:nvPr/>
        </p:nvSpPr>
        <p:spPr>
          <a:xfrm>
            <a:off x="6165304" y="8625408"/>
            <a:ext cx="692696" cy="432048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900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Щ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90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4888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0892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6896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90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90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490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90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490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4908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4908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90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90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8924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292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86916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0912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091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292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8691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093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9492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5892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8691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86916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8691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8691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8691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86916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3093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3093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30932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093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3093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30932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3093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089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3488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0689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3488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3488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3488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2687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6288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9888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886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486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9087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1490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7890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9888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3488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7089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0689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90872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9087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9087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9888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3488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3488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9087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26876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6288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9888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2687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2687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2687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9087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886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8864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8864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8864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886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18864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 rot="5400000">
            <a:off x="6273316" y="1244588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188640" y="740127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188640" y="747328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260648" y="7185248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188640" y="7257256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1556792" y="6681192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Поезд быстро-быстро мчится!</a:t>
            </a:r>
            <a:br>
              <a:rPr lang="ru-RU" sz="2400" b="1" dirty="0" smtClean="0"/>
            </a:br>
            <a:r>
              <a:rPr lang="ru-RU" sz="2400" b="1" dirty="0" smtClean="0"/>
              <a:t>Чтоб несчастью не случиться, </a:t>
            </a:r>
            <a:br>
              <a:rPr lang="ru-RU" sz="2400" b="1" dirty="0" smtClean="0"/>
            </a:br>
            <a:r>
              <a:rPr lang="ru-RU" sz="2400" b="1" dirty="0" smtClean="0"/>
              <a:t>Закрываю переезд - </a:t>
            </a:r>
            <a:br>
              <a:rPr lang="ru-RU" sz="2400" b="1" dirty="0" smtClean="0"/>
            </a:br>
            <a:r>
              <a:rPr lang="ru-RU" sz="2400" b="1" dirty="0" smtClean="0"/>
              <a:t>Запрещён машинам въезд!</a:t>
            </a:r>
            <a:endParaRPr lang="ru-RU" sz="2000" b="1" dirty="0"/>
          </a:p>
        </p:txBody>
      </p:sp>
      <p:pic>
        <p:nvPicPr>
          <p:cNvPr id="63" name="Picture 2" descr="http://online-raskraski.ru/media/icons/color/1/Zheleznodorozhnyj-Pereezd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800" y="5961112"/>
            <a:ext cx="3960440" cy="3024336"/>
          </a:xfrm>
          <a:prstGeom prst="rect">
            <a:avLst/>
          </a:prstGeom>
          <a:noFill/>
        </p:spPr>
      </p:pic>
      <p:sp>
        <p:nvSpPr>
          <p:cNvPr id="96" name="Управляющая кнопка: далее 95">
            <a:hlinkClick r:id="" action="ppaction://hlinkshowjump?jump=nextslide" highlightClick="1"/>
          </p:cNvPr>
          <p:cNvSpPr/>
          <p:nvPr/>
        </p:nvSpPr>
        <p:spPr>
          <a:xfrm>
            <a:off x="6165304" y="8625408"/>
            <a:ext cx="692696" cy="432048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900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Щ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90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4888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0892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6896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90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90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490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90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490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4908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4908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90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90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8924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292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86916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0912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091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292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8691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093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9492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5892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8691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86916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8691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8691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8691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86916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3093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3093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30932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093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3093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30932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3093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089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3488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0689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3488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3488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3488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2687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6288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9888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886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486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9087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1490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7890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9888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3488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7089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0689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90872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9087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9087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9888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3488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3488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9087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26876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6288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9888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2687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2687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2687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9087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886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8864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18864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8864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1886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18864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90" name="Стрелка вправо 89"/>
          <p:cNvSpPr/>
          <p:nvPr/>
        </p:nvSpPr>
        <p:spPr>
          <a:xfrm rot="5400000">
            <a:off x="152636" y="2036676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188640" y="740127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188640" y="747328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260648" y="7185248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188640" y="7257256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628800" y="6609184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Я по городу иду,</a:t>
            </a:r>
            <a:br>
              <a:rPr lang="ru-RU" sz="2400" b="1" dirty="0" smtClean="0"/>
            </a:br>
            <a:r>
              <a:rPr lang="ru-RU" sz="2400" b="1" dirty="0" smtClean="0"/>
              <a:t>Я в беду не попаду.</a:t>
            </a:r>
            <a:br>
              <a:rPr lang="ru-RU" sz="2400" b="1" dirty="0" smtClean="0"/>
            </a:br>
            <a:r>
              <a:rPr lang="ru-RU" sz="2400" b="1" dirty="0" smtClean="0"/>
              <a:t>Потому что твёрдо знаю -</a:t>
            </a:r>
            <a:br>
              <a:rPr lang="ru-RU" sz="2400" b="1" dirty="0" smtClean="0"/>
            </a:br>
            <a:r>
              <a:rPr lang="ru-RU" sz="2400" b="1" dirty="0" smtClean="0"/>
              <a:t>Правила я выполняю.</a:t>
            </a:r>
            <a:endParaRPr lang="ru-RU" sz="2000" b="1" dirty="0"/>
          </a:p>
        </p:txBody>
      </p:sp>
      <p:pic>
        <p:nvPicPr>
          <p:cNvPr id="5122" name="Picture 2" descr="http://ic.pics.livejournal.com/snekich/65450760/2112/2112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776" y="5745088"/>
            <a:ext cx="4104456" cy="3139389"/>
          </a:xfrm>
          <a:prstGeom prst="rect">
            <a:avLst/>
          </a:prstGeom>
          <a:noFill/>
        </p:spPr>
      </p:pic>
      <p:sp>
        <p:nvSpPr>
          <p:cNvPr id="95" name="Управляющая кнопка: далее 94">
            <a:hlinkClick r:id="" action="ppaction://hlinkshowjump?jump=nextslide" highlightClick="1"/>
          </p:cNvPr>
          <p:cNvSpPr/>
          <p:nvPr/>
        </p:nvSpPr>
        <p:spPr>
          <a:xfrm>
            <a:off x="6165304" y="8625408"/>
            <a:ext cx="692696" cy="432048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900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Щ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90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4888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0892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6896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90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90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490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90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490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4908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4908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90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90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8924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292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86916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0912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091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292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8691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093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9492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5892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8691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86916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8691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8691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8691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86916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3093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3093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30932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093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3093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30932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3093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089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3488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0689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3488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3488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3488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2687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6288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9888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886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486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9087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1490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7890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9888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3488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7089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0689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90872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9087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9087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9888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3488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3488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9087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26876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6288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9888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2687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2687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2687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9087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886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8864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18864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8864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1886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18864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90" name="Стрелка вправо 89"/>
          <p:cNvSpPr/>
          <p:nvPr/>
        </p:nvSpPr>
        <p:spPr>
          <a:xfrm rot="5400000">
            <a:off x="2312876" y="2036676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188640" y="740127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188640" y="747328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260648" y="7185248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188640" y="7257256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1196752" y="6537176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Высоких деревьев длинней,</a:t>
            </a:r>
            <a:br>
              <a:rPr lang="ru-RU" sz="2400" b="1" dirty="0" smtClean="0"/>
            </a:br>
            <a:r>
              <a:rPr lang="ru-RU" sz="2400" b="1" dirty="0" err="1" smtClean="0"/>
              <a:t>Травиночки</a:t>
            </a:r>
            <a:r>
              <a:rPr lang="ru-RU" sz="2400" b="1" dirty="0" smtClean="0"/>
              <a:t> маленькой ниже.</a:t>
            </a:r>
            <a:br>
              <a:rPr lang="ru-RU" sz="2400" b="1" dirty="0" smtClean="0"/>
            </a:br>
            <a:r>
              <a:rPr lang="ru-RU" sz="2400" b="1" dirty="0" smtClean="0"/>
              <a:t>С ней дали становятся ближе</a:t>
            </a:r>
            <a:br>
              <a:rPr lang="ru-RU" sz="2400" b="1" dirty="0" smtClean="0"/>
            </a:br>
            <a:r>
              <a:rPr lang="ru-RU" sz="2400" b="1" dirty="0" smtClean="0"/>
              <a:t>И мир открываем мы с ней.</a:t>
            </a:r>
            <a:endParaRPr lang="ru-RU" sz="2000" b="1" dirty="0"/>
          </a:p>
        </p:txBody>
      </p:sp>
      <p:pic>
        <p:nvPicPr>
          <p:cNvPr id="4098" name="Picture 2" descr="http://demiart.ru/forum/uploads6/post-222574-1282789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728" y="5745088"/>
            <a:ext cx="4968552" cy="3181925"/>
          </a:xfrm>
          <a:prstGeom prst="rect">
            <a:avLst/>
          </a:prstGeom>
          <a:noFill/>
        </p:spPr>
      </p:pic>
      <p:sp>
        <p:nvSpPr>
          <p:cNvPr id="96" name="Управляющая кнопка: далее 95">
            <a:hlinkClick r:id="" action="ppaction://hlinkshowjump?jump=nextslide" highlightClick="1"/>
          </p:cNvPr>
          <p:cNvSpPr/>
          <p:nvPr/>
        </p:nvSpPr>
        <p:spPr>
          <a:xfrm>
            <a:off x="6165304" y="8625408"/>
            <a:ext cx="692696" cy="432048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900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Щ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90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4888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0892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6896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90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90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490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90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1490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14908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4908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90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1490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58924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292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86916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0912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091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292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8691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093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9492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5892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8691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86916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8691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8691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8691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86916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3093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3093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30932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093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3093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30932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3093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089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3488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0689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3488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3488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3488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2687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6288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9888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886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486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9087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1490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7890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9888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3488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7089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0689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90872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9087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9087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9888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3488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3488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9087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26876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6288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9888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2687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2687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2687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9087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886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8864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18864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8864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1886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18864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90" name="Стрелка вправо 89"/>
          <p:cNvSpPr/>
          <p:nvPr/>
        </p:nvSpPr>
        <p:spPr>
          <a:xfrm rot="5400000">
            <a:off x="4185084" y="2036676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188640" y="6681192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Примостился над дорогой</a:t>
            </a:r>
            <a:br>
              <a:rPr lang="ru-RU" sz="2400" b="1" dirty="0" smtClean="0"/>
            </a:br>
            <a:r>
              <a:rPr lang="ru-RU" sz="2400" b="1" dirty="0" smtClean="0"/>
              <a:t>И моргает очень много,</a:t>
            </a:r>
            <a:br>
              <a:rPr lang="ru-RU" sz="2400" b="1" dirty="0" smtClean="0"/>
            </a:br>
            <a:r>
              <a:rPr lang="ru-RU" sz="2400" b="1" dirty="0" smtClean="0"/>
              <a:t>Изменяя каждый раз</a:t>
            </a:r>
            <a:br>
              <a:rPr lang="ru-RU" sz="2400" b="1" dirty="0" smtClean="0"/>
            </a:br>
            <a:r>
              <a:rPr lang="ru-RU" sz="2400" b="1" dirty="0" smtClean="0"/>
              <a:t>Цвет своих округлых глаз.</a:t>
            </a:r>
            <a:endParaRPr lang="ru-RU" sz="20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188640" y="747328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260648" y="7185248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188640" y="7257256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pic>
        <p:nvPicPr>
          <p:cNvPr id="3074" name="Picture 2" descr="http://magnitiza.ru/wp-content/uploads/2014/03/svetofor_Deni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064" y="5961112"/>
            <a:ext cx="2695575" cy="2695576"/>
          </a:xfrm>
          <a:prstGeom prst="rect">
            <a:avLst/>
          </a:prstGeom>
          <a:noFill/>
        </p:spPr>
      </p:pic>
      <p:sp>
        <p:nvSpPr>
          <p:cNvPr id="95" name="Управляющая кнопка: далее 94">
            <a:hlinkClick r:id="" action="ppaction://hlinkshowjump?jump=nextslide" highlightClick="1"/>
          </p:cNvPr>
          <p:cNvSpPr/>
          <p:nvPr/>
        </p:nvSpPr>
        <p:spPr>
          <a:xfrm>
            <a:off x="6165304" y="8625408"/>
            <a:ext cx="692696" cy="432048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900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Щ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90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4888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0892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6896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90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90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490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90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1490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14908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4908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90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1490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58924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292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86916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0912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091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292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8691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093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9492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5892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8691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86916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8691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8691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8691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86916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3093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3093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30932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093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3093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30932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3093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7089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3488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0689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3488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3488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3488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2687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6288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9888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886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486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9087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1490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7890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9888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3488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7089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0689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90872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9087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9087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</a:t>
            </a:r>
            <a:endParaRPr lang="ru-RU" sz="24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9888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3488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3488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9087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26876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6288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9888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2687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12687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12687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9087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886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8864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</a:t>
            </a:r>
            <a:endParaRPr lang="ru-RU" sz="24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18864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8864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1886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18864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90" name="Стрелка вправо 89"/>
          <p:cNvSpPr/>
          <p:nvPr/>
        </p:nvSpPr>
        <p:spPr>
          <a:xfrm rot="5400000">
            <a:off x="1232756" y="2756756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1340768" y="7473280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Полосатая указка,</a:t>
            </a:r>
            <a:br>
              <a:rPr lang="ru-RU" sz="2400" b="1" dirty="0" smtClean="0"/>
            </a:br>
            <a:r>
              <a:rPr lang="ru-RU" sz="2400" b="1" dirty="0" smtClean="0"/>
              <a:t>Словно палочка из сказки. </a:t>
            </a:r>
            <a:endParaRPr lang="ru-RU" sz="20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260648" y="7185248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188640" y="7257256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pic>
        <p:nvPicPr>
          <p:cNvPr id="2052" name="Picture 4" descr="http://mywishlist.ru/pic/i/wish/orig/007/094/716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915893" flipV="1">
            <a:off x="1734151" y="3525042"/>
            <a:ext cx="3333750" cy="5715000"/>
          </a:xfrm>
          <a:prstGeom prst="rect">
            <a:avLst/>
          </a:prstGeom>
          <a:noFill/>
        </p:spPr>
      </p:pic>
      <p:sp>
        <p:nvSpPr>
          <p:cNvPr id="95" name="Управляющая кнопка: далее 94">
            <a:hlinkClick r:id="" action="ppaction://hlinkshowjump?jump=nextslide" highlightClick="1"/>
          </p:cNvPr>
          <p:cNvSpPr/>
          <p:nvPr/>
        </p:nvSpPr>
        <p:spPr>
          <a:xfrm>
            <a:off x="6165304" y="8625408"/>
            <a:ext cx="692696" cy="432048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endshow" highlightClick="1"/>
          </p:cNvPr>
          <p:cNvSpPr/>
          <p:nvPr/>
        </p:nvSpPr>
        <p:spPr>
          <a:xfrm>
            <a:off x="5301208" y="8625408"/>
            <a:ext cx="692696" cy="432048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492896" y="5025008"/>
            <a:ext cx="2232248" cy="3888141"/>
            <a:chOff x="4221088" y="5276428"/>
            <a:chExt cx="2232248" cy="3888141"/>
          </a:xfrm>
        </p:grpSpPr>
        <p:pic>
          <p:nvPicPr>
            <p:cNvPr id="4" name="Picture 2" descr="http://dcrr.dzerzhinsk.edu.by/ru/sm.aspx?guid=994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219" r="13952"/>
            <a:stretch>
              <a:fillRect/>
            </a:stretch>
          </p:blipFill>
          <p:spPr bwMode="auto">
            <a:xfrm flipH="1">
              <a:off x="4221088" y="5385048"/>
              <a:ext cx="2232248" cy="3779521"/>
            </a:xfrm>
            <a:prstGeom prst="rect">
              <a:avLst/>
            </a:prstGeom>
            <a:noFill/>
          </p:spPr>
        </p:pic>
        <p:pic>
          <p:nvPicPr>
            <p:cNvPr id="5" name="Picture 4" descr="http://gr.civs-achinsk.ru/uploads/images/kopiya674df8f2dbc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221088" y="5276428"/>
              <a:ext cx="2160240" cy="2772915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1196752" y="3800872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9900"/>
                </a:solidFill>
              </a:rPr>
              <a:t>М о л о </a:t>
            </a:r>
            <a:r>
              <a:rPr lang="ru-RU" sz="5400" b="1" dirty="0" err="1" smtClean="0">
                <a:solidFill>
                  <a:srgbClr val="009900"/>
                </a:solidFill>
              </a:rPr>
              <a:t>д</a:t>
            </a:r>
            <a:r>
              <a:rPr lang="ru-RU" sz="5400" b="1" dirty="0" smtClean="0">
                <a:solidFill>
                  <a:srgbClr val="009900"/>
                </a:solidFill>
              </a:rPr>
              <a:t> </a:t>
            </a:r>
            <a:r>
              <a:rPr lang="ru-RU" sz="5400" b="1" dirty="0" err="1" smtClean="0">
                <a:solidFill>
                  <a:srgbClr val="009900"/>
                </a:solidFill>
              </a:rPr>
              <a:t>ц</a:t>
            </a:r>
            <a:r>
              <a:rPr lang="ru-RU" sz="5400" b="1" dirty="0" smtClean="0">
                <a:solidFill>
                  <a:srgbClr val="009900"/>
                </a:solidFill>
              </a:rPr>
              <a:t> </a:t>
            </a:r>
            <a:r>
              <a:rPr lang="ru-RU" sz="5400" b="1" dirty="0" err="1" smtClean="0">
                <a:solidFill>
                  <a:srgbClr val="009900"/>
                </a:solidFill>
              </a:rPr>
              <a:t>ы</a:t>
            </a:r>
            <a:r>
              <a:rPr lang="ru-RU" sz="5400" b="1" dirty="0" smtClean="0">
                <a:solidFill>
                  <a:srgbClr val="009900"/>
                </a:solidFill>
              </a:rPr>
              <a:t> !</a:t>
            </a:r>
            <a:endParaRPr lang="ru-RU" b="1" dirty="0">
              <a:solidFill>
                <a:srgbClr val="009900"/>
              </a:solidFill>
            </a:endParaRPr>
          </a:p>
        </p:txBody>
      </p:sp>
      <p:pic>
        <p:nvPicPr>
          <p:cNvPr id="7" name="Picture 2" descr="http://magnitiza.ru/wp-content/uploads/2014/03/svetofor_Deni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0848" y="848544"/>
            <a:ext cx="2695575" cy="2695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8720" y="920552"/>
            <a:ext cx="51845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Правила дорожного движения  очень важны для безопасности детей. Чтобы занятие прошло увлекательно и интересно, предлагаю отгадать кроссворд  о правилах и знаках дорожного движения. Подсказка          , переход  на следующий слайд                         </a:t>
            </a:r>
            <a:endParaRPr lang="ru-RU" sz="2800" b="1" i="1" dirty="0"/>
          </a:p>
        </p:txBody>
      </p:sp>
      <p:pic>
        <p:nvPicPr>
          <p:cNvPr id="18434" name="Picture 2" descr="http://hdjpg.ru/img/picture/Apr/18/51b4345811a685063c51d7c63fc1534f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832" y="4870250"/>
            <a:ext cx="3262045" cy="4187205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4581128" y="4016896"/>
            <a:ext cx="57606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5085184" y="4808984"/>
            <a:ext cx="692696" cy="432048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2900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90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4888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0892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6896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890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490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1490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490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490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4908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14908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90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90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8924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292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86916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50912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091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2292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8691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3093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9492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5892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8691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86916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8691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8691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8691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86916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093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3093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0932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3093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093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30932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3093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7089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3488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0689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3488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3488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3488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2687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6288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9888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886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486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9087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1490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7890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88640" y="6033120"/>
            <a:ext cx="3573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Что за тёмная дыра?</a:t>
            </a:r>
            <a:br>
              <a:rPr lang="ru-RU" sz="2400" b="1" dirty="0" smtClean="0"/>
            </a:br>
            <a:r>
              <a:rPr lang="ru-RU" sz="2400" b="1" dirty="0" smtClean="0"/>
              <a:t>Здесь, наверное, нора?</a:t>
            </a:r>
            <a:br>
              <a:rPr lang="ru-RU" sz="2400" b="1" dirty="0" smtClean="0"/>
            </a:br>
            <a:r>
              <a:rPr lang="ru-RU" sz="2400" b="1" dirty="0" smtClean="0"/>
              <a:t>В той норе живёт лиса.</a:t>
            </a:r>
            <a:br>
              <a:rPr lang="ru-RU" sz="2400" b="1" dirty="0" smtClean="0"/>
            </a:br>
            <a:r>
              <a:rPr lang="ru-RU" sz="2400" b="1" dirty="0" smtClean="0"/>
              <a:t>Вот какие чудеса!</a:t>
            </a:r>
            <a:br>
              <a:rPr lang="ru-RU" sz="2400" b="1" dirty="0" smtClean="0"/>
            </a:br>
            <a:r>
              <a:rPr lang="ru-RU" sz="2400" b="1" dirty="0" smtClean="0"/>
              <a:t>Не овраг здесь и не лес,</a:t>
            </a:r>
            <a:br>
              <a:rPr lang="ru-RU" sz="2400" b="1" dirty="0" smtClean="0"/>
            </a:br>
            <a:r>
              <a:rPr lang="ru-RU" sz="2400" b="1" dirty="0" smtClean="0"/>
              <a:t>Здесь дорога на прорез!</a:t>
            </a:r>
            <a:br>
              <a:rPr lang="ru-RU" sz="2400" b="1" dirty="0" smtClean="0"/>
            </a:br>
            <a:r>
              <a:rPr lang="ru-RU" sz="2400" b="1" dirty="0" smtClean="0"/>
              <a:t>У дороги знак стоит,</a:t>
            </a:r>
            <a:br>
              <a:rPr lang="ru-RU" sz="2400" b="1" dirty="0" smtClean="0"/>
            </a:br>
            <a:r>
              <a:rPr lang="ru-RU" sz="2400" b="1" dirty="0" smtClean="0"/>
              <a:t>Но о чём он говорит?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9888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3488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7089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0689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90872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9087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9087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9888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3488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3488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9087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26876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6288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9888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2687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2687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2687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9087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1886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8864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8864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8864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886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18864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Picture 2" descr="http://plan-evaco.ru/d/599603/d/data-roadsign-3-1-31-700x7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3056" y="5961112"/>
            <a:ext cx="2664296" cy="2664296"/>
          </a:xfrm>
          <a:prstGeom prst="rect">
            <a:avLst/>
          </a:prstGeom>
          <a:noFill/>
        </p:spPr>
      </p:pic>
      <p:sp>
        <p:nvSpPr>
          <p:cNvPr id="91" name="Стрелка вправо 90"/>
          <p:cNvSpPr/>
          <p:nvPr/>
        </p:nvSpPr>
        <p:spPr>
          <a:xfrm>
            <a:off x="1412776" y="1712640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правляющая кнопка: далее 89">
            <a:hlinkClick r:id="" action="ppaction://hlinkshowjump?jump=nextslide" highlightClick="1"/>
          </p:cNvPr>
          <p:cNvSpPr/>
          <p:nvPr/>
        </p:nvSpPr>
        <p:spPr>
          <a:xfrm>
            <a:off x="6165304" y="8625408"/>
            <a:ext cx="692696" cy="432048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2900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90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4888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0892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6896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890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490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1490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490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490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4908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14908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90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90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8924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292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86916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50912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091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2292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8691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3093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9492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5892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8691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86916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8691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8691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8691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86916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093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3093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0932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3093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093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30932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3093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7089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3488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0689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3488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3488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3488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2687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6288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9888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886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486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9087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1490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7890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9888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3488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7089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0689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90872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9087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9087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9888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3488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3488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9087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26876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6288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9888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2687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2687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2687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9087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1886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8864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8864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8864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886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18864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>
            <a:off x="0" y="2072680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1844824" y="632115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Ну, а если пешеходу </a:t>
            </a:r>
          </a:p>
          <a:p>
            <a:r>
              <a:rPr lang="ru-RU" sz="2400" b="1" dirty="0" smtClean="0"/>
              <a:t>Тротуар не по пути? </a:t>
            </a:r>
          </a:p>
          <a:p>
            <a:r>
              <a:rPr lang="ru-RU" sz="2400" b="1" dirty="0" smtClean="0"/>
              <a:t>Если нужно пешеходу Мостовую перейти? </a:t>
            </a:r>
          </a:p>
          <a:p>
            <a:r>
              <a:rPr lang="ru-RU" sz="2400" b="1" dirty="0" smtClean="0"/>
              <a:t>Сразу ищет пешеход </a:t>
            </a:r>
          </a:p>
          <a:p>
            <a:r>
              <a:rPr lang="ru-RU" sz="2400" b="1" dirty="0" smtClean="0"/>
              <a:t>Знак дорожный ... </a:t>
            </a:r>
            <a:endParaRPr lang="ru-RU" sz="2000" b="1" dirty="0"/>
          </a:p>
        </p:txBody>
      </p:sp>
      <p:pic>
        <p:nvPicPr>
          <p:cNvPr id="15362" name="Picture 2" descr="http://rmserd.pnzreg.ru/files/mserdoba_pnzreg_ru/00000/19_03_2015/5_19_2-500x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72816" y="5889104"/>
            <a:ext cx="3096344" cy="3096344"/>
          </a:xfrm>
          <a:prstGeom prst="rect">
            <a:avLst/>
          </a:prstGeom>
          <a:noFill/>
        </p:spPr>
      </p:pic>
      <p:sp>
        <p:nvSpPr>
          <p:cNvPr id="92" name="Управляющая кнопка: далее 91">
            <a:hlinkClick r:id="" action="ppaction://hlinkshowjump?jump=nextslide" highlightClick="1"/>
          </p:cNvPr>
          <p:cNvSpPr/>
          <p:nvPr/>
        </p:nvSpPr>
        <p:spPr>
          <a:xfrm>
            <a:off x="6165304" y="8625408"/>
            <a:ext cx="692696" cy="432048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2900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90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4888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0892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6896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890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490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1490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90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490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4908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14908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90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90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8924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292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86916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50912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091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292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8691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093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9492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5892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8691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86916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8691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8691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8691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86916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093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3093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0932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3093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093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30932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3093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7089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3488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0689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3488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3488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3488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2687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6288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9888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886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486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9087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1490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7890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9888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3488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7089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0689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90872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9087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9087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9888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3488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3488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9087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26876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6288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9888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2687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2687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2687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9087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1886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8864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8864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8864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886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18864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>
            <a:off x="4149080" y="2072680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1268760" y="6609184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 знаток дорожных правил,</a:t>
            </a:r>
            <a:br>
              <a:rPr lang="ru-RU" sz="2400" b="1" dirty="0" smtClean="0"/>
            </a:br>
            <a:r>
              <a:rPr lang="ru-RU" sz="2400" b="1" dirty="0" smtClean="0"/>
              <a:t>Я машину здесь поставил,</a:t>
            </a:r>
            <a:br>
              <a:rPr lang="ru-RU" sz="2400" b="1" dirty="0" smtClean="0"/>
            </a:br>
            <a:r>
              <a:rPr lang="ru-RU" sz="2400" b="1" dirty="0" smtClean="0"/>
              <a:t>На стоянку у ограды -</a:t>
            </a:r>
            <a:br>
              <a:rPr lang="ru-RU" sz="2400" b="1" dirty="0" smtClean="0"/>
            </a:br>
            <a:r>
              <a:rPr lang="ru-RU" sz="2400" b="1" dirty="0" smtClean="0"/>
              <a:t>Отдыхать ей тоже надо. </a:t>
            </a:r>
            <a:endParaRPr lang="ru-RU" sz="2000" b="1" dirty="0"/>
          </a:p>
        </p:txBody>
      </p:sp>
      <p:pic>
        <p:nvPicPr>
          <p:cNvPr id="14338" name="Picture 2" descr="http://alladdons.ru/img/picture/Sep/08/2c2c8134cff37582b22f3077bf71329d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752" y="5673080"/>
            <a:ext cx="3888432" cy="3384377"/>
          </a:xfrm>
          <a:prstGeom prst="rect">
            <a:avLst/>
          </a:prstGeom>
          <a:noFill/>
        </p:spPr>
      </p:pic>
      <p:sp>
        <p:nvSpPr>
          <p:cNvPr id="92" name="Управляющая кнопка: далее 91">
            <a:hlinkClick r:id="" action="ppaction://hlinkshowjump?jump=nextslide" highlightClick="1"/>
          </p:cNvPr>
          <p:cNvSpPr/>
          <p:nvPr/>
        </p:nvSpPr>
        <p:spPr>
          <a:xfrm>
            <a:off x="6165304" y="8625408"/>
            <a:ext cx="692696" cy="432048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2900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90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4888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0892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6896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890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90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490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90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490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4908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14908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90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90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8924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292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86916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50912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091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292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8691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093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9492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5892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8691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86916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8691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8691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8691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86916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093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3093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0932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3093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093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30932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3093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7089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3488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0689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3488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3488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3488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2687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6288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9888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886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486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9087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1490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7890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9888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3488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7089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0689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90872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9087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9087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9888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3488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3488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9087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26876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6288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9888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2687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2687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2687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9087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1886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8864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8864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8864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886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18864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>
            <a:off x="1628800" y="3512840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188640" y="740127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188640" y="6825208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Предупреждает этот знак,</a:t>
            </a:r>
            <a:br>
              <a:rPr lang="ru-RU" sz="2400" b="1" dirty="0" smtClean="0"/>
            </a:br>
            <a:r>
              <a:rPr lang="ru-RU" sz="2400" b="1" dirty="0" smtClean="0"/>
              <a:t>Что у дороги здесь зигзаг,</a:t>
            </a:r>
            <a:br>
              <a:rPr lang="ru-RU" sz="2400" b="1" dirty="0" smtClean="0"/>
            </a:br>
            <a:r>
              <a:rPr lang="ru-RU" sz="2400" b="1" dirty="0" smtClean="0"/>
              <a:t>И впереди машину ждёт</a:t>
            </a:r>
            <a:br>
              <a:rPr lang="ru-RU" sz="2400" b="1" dirty="0" smtClean="0"/>
            </a:br>
            <a:r>
              <a:rPr lang="ru-RU" sz="2400" b="1" dirty="0" smtClean="0"/>
              <a:t>Крутой, опасный ... </a:t>
            </a:r>
            <a:endParaRPr lang="ru-RU" sz="2000" b="1" dirty="0"/>
          </a:p>
        </p:txBody>
      </p:sp>
      <p:pic>
        <p:nvPicPr>
          <p:cNvPr id="13314" name="Picture 2" descr="http://plan-evaco.ru/d/599603/d/data-roadsign-3-1-11-1-700x7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1048" y="6033120"/>
            <a:ext cx="2736304" cy="2736304"/>
          </a:xfrm>
          <a:prstGeom prst="rect">
            <a:avLst/>
          </a:prstGeom>
          <a:noFill/>
        </p:spPr>
      </p:pic>
      <p:sp>
        <p:nvSpPr>
          <p:cNvPr id="93" name="Управляющая кнопка: далее 92">
            <a:hlinkClick r:id="" action="ppaction://hlinkshowjump?jump=nextslide" highlightClick="1"/>
          </p:cNvPr>
          <p:cNvSpPr/>
          <p:nvPr/>
        </p:nvSpPr>
        <p:spPr>
          <a:xfrm>
            <a:off x="6165304" y="8625408"/>
            <a:ext cx="692696" cy="432048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2900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90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4888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0892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6896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890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90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490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90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490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4908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14908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90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90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8924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292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86916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50912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091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292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8691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093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9492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5892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8691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86916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8691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8691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8691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86916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093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3093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0932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3093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093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30932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3093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7089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3488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0689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3488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3488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3488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2687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6288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9888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886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486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9087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1490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7890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9888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3488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7089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0689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90872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9087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9087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9888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3488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3488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9087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26876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6288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9888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2687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2687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2687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9087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1886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8864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8864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8864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886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18864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>
            <a:off x="548680" y="4232920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188640" y="740127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188640" y="747328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1412776" y="6465168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два ряда дома стоят -</a:t>
            </a:r>
            <a:br>
              <a:rPr lang="ru-RU" sz="2400" b="1" dirty="0" smtClean="0"/>
            </a:br>
            <a:r>
              <a:rPr lang="ru-RU" sz="2400" b="1" dirty="0" smtClean="0"/>
              <a:t>10, 20, 100 подряд.</a:t>
            </a:r>
            <a:br>
              <a:rPr lang="ru-RU" sz="2400" b="1" dirty="0" smtClean="0"/>
            </a:br>
            <a:r>
              <a:rPr lang="ru-RU" sz="2400" b="1" dirty="0" smtClean="0"/>
              <a:t>И квадратными глазами </a:t>
            </a:r>
            <a:br>
              <a:rPr lang="ru-RU" sz="2400" b="1" dirty="0" smtClean="0"/>
            </a:br>
            <a:r>
              <a:rPr lang="ru-RU" sz="2400" b="1" dirty="0" smtClean="0"/>
              <a:t>Друг на друга все глядят.</a:t>
            </a:r>
            <a:endParaRPr lang="ru-RU" sz="2000" b="1" dirty="0"/>
          </a:p>
        </p:txBody>
      </p:sp>
      <p:pic>
        <p:nvPicPr>
          <p:cNvPr id="12290" name="Picture 2" descr="http://www.clipartkid.com/images/532/clipart-old-town-street-royalty-free-vector-design-YAFwdo-clipart.jpg"/>
          <p:cNvPicPr>
            <a:picLocks noChangeAspect="1" noChangeArrowheads="1"/>
          </p:cNvPicPr>
          <p:nvPr/>
        </p:nvPicPr>
        <p:blipFill>
          <a:blip r:embed="rId2" cstate="print"/>
          <a:srcRect t="14908" b="15971"/>
          <a:stretch>
            <a:fillRect/>
          </a:stretch>
        </p:blipFill>
        <p:spPr bwMode="auto">
          <a:xfrm>
            <a:off x="1052736" y="5889104"/>
            <a:ext cx="4437112" cy="3066960"/>
          </a:xfrm>
          <a:prstGeom prst="rect">
            <a:avLst/>
          </a:prstGeom>
          <a:noFill/>
        </p:spPr>
      </p:pic>
      <p:sp>
        <p:nvSpPr>
          <p:cNvPr id="94" name="Управляющая кнопка: далее 93">
            <a:hlinkClick r:id="" action="ppaction://hlinkshowjump?jump=nextslide" highlightClick="1"/>
          </p:cNvPr>
          <p:cNvSpPr/>
          <p:nvPr/>
        </p:nvSpPr>
        <p:spPr>
          <a:xfrm>
            <a:off x="6165304" y="8625408"/>
            <a:ext cx="692696" cy="432048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2900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90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4888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0892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6896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890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90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490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90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490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4908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4908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90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90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8924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292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86916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0912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091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292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8691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093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9492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5892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8691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86916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8691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8691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8691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86916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093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3093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0932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3093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093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30932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3093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7089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3488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0689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3488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3488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3488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2687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6288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9888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886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486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9087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1490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7890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9888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3488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7089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0689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90872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9087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9087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9888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3488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3488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9087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26876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6288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9888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2687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2687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2687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9087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1886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8864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8864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8864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886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18864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>
            <a:off x="3789040" y="4953000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188640" y="740127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188640" y="747328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260648" y="7185248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188640" y="6753200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Тем прибором выявляют</a:t>
            </a:r>
            <a:br>
              <a:rPr lang="ru-RU" sz="2400" b="1" dirty="0" smtClean="0"/>
            </a:br>
            <a:r>
              <a:rPr lang="ru-RU" sz="2400" b="1" dirty="0" smtClean="0"/>
              <a:t>Тех, кто скорость превышает.</a:t>
            </a:r>
            <a:br>
              <a:rPr lang="ru-RU" sz="2400" b="1" dirty="0" smtClean="0"/>
            </a:br>
            <a:r>
              <a:rPr lang="ru-RU" sz="2400" b="1" dirty="0" smtClean="0"/>
              <a:t>Говорит локатор строгий:</a:t>
            </a:r>
            <a:br>
              <a:rPr lang="ru-RU" sz="2400" b="1" dirty="0" smtClean="0"/>
            </a:br>
            <a:r>
              <a:rPr lang="ru-RU" sz="2400" b="1" dirty="0" smtClean="0"/>
              <a:t>- Нарушитель на дороге!</a:t>
            </a:r>
            <a:endParaRPr lang="ru-RU" sz="2000" b="1" dirty="0"/>
          </a:p>
        </p:txBody>
      </p:sp>
      <p:pic>
        <p:nvPicPr>
          <p:cNvPr id="11266" name="Picture 2" descr="http://frant.me:8080/files/news/3563/2193c4d8abbfb1d176260dac1a9d1f50_640_480_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9080" y="5343643"/>
            <a:ext cx="2448272" cy="3641805"/>
          </a:xfrm>
          <a:prstGeom prst="rect">
            <a:avLst/>
          </a:prstGeom>
          <a:noFill/>
        </p:spPr>
      </p:pic>
      <p:sp>
        <p:nvSpPr>
          <p:cNvPr id="95" name="Управляющая кнопка: далее 94">
            <a:hlinkClick r:id="" action="ppaction://hlinkshowjump?jump=nextslide" highlightClick="1"/>
          </p:cNvPr>
          <p:cNvSpPr/>
          <p:nvPr/>
        </p:nvSpPr>
        <p:spPr>
          <a:xfrm>
            <a:off x="6165304" y="8625408"/>
            <a:ext cx="692696" cy="432048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2900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90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4888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0892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68960" y="5241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90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90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490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90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490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4908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4908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90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90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8924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2920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86916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09120" y="4880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091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292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8691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093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9492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5892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8691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86916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8691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8691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8691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86916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093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3093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0932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3093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093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30932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3093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70892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34888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0689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3488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34888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34888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26876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62880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9888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8864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4868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908720" y="23607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1490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Ь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7890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98884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34888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7089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06896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908720" y="12805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908720" y="16406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908720" y="20006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9888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endParaRPr lang="ru-RU" sz="24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34888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34888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90872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26876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62880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9888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26876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26876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26876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90872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188640" y="34408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88640" y="3080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88640" y="27207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88640" y="45209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88640" y="4160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188640" y="38008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>
            <a:off x="1916832" y="5313040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188640" y="740127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188640" y="747328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260648" y="7185248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4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188640" y="7257256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0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60648" y="6825208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Всё водителю расскажет, </a:t>
            </a:r>
            <a:br>
              <a:rPr lang="ru-RU" sz="2400" b="1" dirty="0" smtClean="0"/>
            </a:br>
            <a:r>
              <a:rPr lang="ru-RU" sz="2400" b="1" dirty="0" smtClean="0"/>
              <a:t>Скорость верную укажет.</a:t>
            </a:r>
            <a:br>
              <a:rPr lang="ru-RU" sz="2400" b="1" dirty="0" smtClean="0"/>
            </a:br>
            <a:r>
              <a:rPr lang="ru-RU" sz="2400" b="1" dirty="0" smtClean="0"/>
              <a:t>У дороги, как маяк, </a:t>
            </a:r>
            <a:br>
              <a:rPr lang="ru-RU" sz="2400" b="1" dirty="0" smtClean="0"/>
            </a:br>
            <a:r>
              <a:rPr lang="ru-RU" sz="2400" b="1" dirty="0" smtClean="0"/>
              <a:t>Добрый друг - дорожный...</a:t>
            </a:r>
            <a:endParaRPr lang="ru-RU" sz="2000" b="1" dirty="0"/>
          </a:p>
        </p:txBody>
      </p:sp>
      <p:pic>
        <p:nvPicPr>
          <p:cNvPr id="10242" name="Picture 2" descr="http://www.nika-tlt.ru/wp-content/uploads/2015/10/znak-40k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7072" y="6465168"/>
            <a:ext cx="2520280" cy="2522414"/>
          </a:xfrm>
          <a:prstGeom prst="rect">
            <a:avLst/>
          </a:prstGeom>
          <a:noFill/>
        </p:spPr>
      </p:pic>
      <p:sp>
        <p:nvSpPr>
          <p:cNvPr id="96" name="Управляющая кнопка: далее 95">
            <a:hlinkClick r:id="" action="ppaction://hlinkshowjump?jump=nextslide" highlightClick="1"/>
          </p:cNvPr>
          <p:cNvSpPr/>
          <p:nvPr/>
        </p:nvSpPr>
        <p:spPr>
          <a:xfrm>
            <a:off x="6165304" y="8625408"/>
            <a:ext cx="692696" cy="432048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924</Words>
  <Application>Microsoft Office PowerPoint</Application>
  <PresentationFormat>Лист A4 (210x297 мм)</PresentationFormat>
  <Paragraphs>798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admin</cp:lastModifiedBy>
  <cp:revision>47</cp:revision>
  <dcterms:created xsi:type="dcterms:W3CDTF">2016-11-02T12:44:34Z</dcterms:created>
  <dcterms:modified xsi:type="dcterms:W3CDTF">2016-11-04T19:43:06Z</dcterms:modified>
</cp:coreProperties>
</file>