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2" r:id="rId2"/>
    <p:sldId id="274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24" autoAdjust="0"/>
  </p:normalViewPr>
  <p:slideViewPr>
    <p:cSldViewPr>
      <p:cViewPr varScale="1">
        <p:scale>
          <a:sx n="100" d="100"/>
          <a:sy n="100" d="100"/>
        </p:scale>
        <p:origin x="-15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08FD7-4A9E-4DB5-8C59-4BC5D00FA678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B2058-DB4C-4E3B-AE96-D8D1AF3DF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internet.ru/users/3486682/tags/%F4%EE%ED%FB%20%E4%E5%F2%F1%EA%E8%E5/" TargetMode="External"/><Relationship Id="rId2" Type="http://schemas.openxmlformats.org/officeDocument/2006/relationships/hyperlink" Target="http://www.liveinternet.ru/community/4091266/post184181846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7704" y="692696"/>
            <a:ext cx="6264696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1720" y="836712"/>
            <a:ext cx="54726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Игра-тренажёр</a:t>
            </a:r>
          </a:p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«Волшебный вальс» по русскому языку 1 класс на тему «Слоги».</a:t>
            </a:r>
          </a:p>
          <a:p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63688" y="2425026"/>
            <a:ext cx="6047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763688" y="3071931"/>
            <a:ext cx="5976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Рисунок 24" descr="0_729f0_40d33738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188640"/>
            <a:ext cx="1944216" cy="1840524"/>
          </a:xfrm>
          <a:prstGeom prst="rect">
            <a:avLst/>
          </a:prstGeom>
        </p:spPr>
      </p:pic>
      <p:pic>
        <p:nvPicPr>
          <p:cNvPr id="26" name="Рисунок 25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2636912"/>
            <a:ext cx="1944216" cy="1944216"/>
          </a:xfrm>
          <a:prstGeom prst="rect">
            <a:avLst/>
          </a:prstGeom>
        </p:spPr>
      </p:pic>
      <p:pic>
        <p:nvPicPr>
          <p:cNvPr id="27" name="Рисунок 26" descr="0_729ed_de4b0083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2420888"/>
            <a:ext cx="1872208" cy="1772357"/>
          </a:xfrm>
          <a:prstGeom prst="rect">
            <a:avLst/>
          </a:prstGeom>
        </p:spPr>
      </p:pic>
      <p:pic>
        <p:nvPicPr>
          <p:cNvPr id="14" name="Рисунок 13" descr="0_729f1_3198acbb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59632" y="476672"/>
            <a:ext cx="1904762" cy="1904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учительница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-0.10681 C 0.01615 -0.11236 0.01806 -0.1186 0.01806 -0.12438 C 0.01806 -0.14103 0.01893 -0.15814 0.0165 -0.17456 C 0.01563 -0.18057 0.01112 -0.18473 0.00834 -0.18982 C 6.11111E-6 -0.20554 0.01025 -0.19144 -0.01631 -0.20069 C -0.02551 -0.20392 -0.03142 -0.20762 -0.04096 -0.20947 C -0.0677 -0.20878 -0.09444 -0.20855 -0.12117 -0.20739 C -0.14999 -0.206 -0.12951 -0.20762 -0.14912 -0.1986 C -0.15659 -0.19514 -0.17204 -0.18982 -0.17204 -0.18982 C -0.18107 -0.17225 -0.20017 -0.16647 -0.21475 -0.16138 C -0.22586 -0.15144 -0.21249 -0.1623 -0.23437 -0.15259 C -0.24409 -0.1482 -0.2519 -0.14219 -0.26232 -0.13965 C -0.27083 -0.13502 -0.27777 -0.13294 -0.2868 -0.13086 C -0.29687 -0.123 -0.30329 -0.12277 -0.31475 -0.11999 C -0.3335 -0.11537 -0.35173 -0.1082 -0.37048 -0.10473 C -0.40451 -0.10635 -0.41718 -0.09687 -0.4328 -0.13086 C -0.43471 -0.14149 -0.43506 -0.14496 -0.44096 -0.15259 C -0.44339 -0.16323 -0.44426 -0.17433 -0.44583 -0.18543 C -0.4453 -0.19699 -0.44565 -0.20878 -0.44426 -0.22034 C -0.44287 -0.23259 -0.42621 -0.23398 -0.41961 -0.2356 C -0.3743 -0.23306 -0.39235 -0.24092 -0.37204 -0.22265 C -0.36249 -0.20323 -0.35937 -0.17456 -0.35398 -0.15259 C -0.35086 -0.13965 -0.35433 -0.13965 -0.34426 -0.13317 C -0.34322 -0.13086 -0.34253 -0.12808 -0.34096 -0.12647 C -0.33958 -0.12508 -0.33714 -0.126 -0.33593 -0.12438 C -0.33419 -0.12207 -0.33385 -0.1186 -0.3328 -0.1156 C -0.33228 -0.11121 -0.33246 -0.10658 -0.33107 -0.10242 C -0.3302 -0.09965 -0.32708 -0.09872 -0.32621 -0.09595 C -0.32482 -0.09109 -0.32517 -0.08577 -0.32447 -0.08069 C -0.31978 -0.04577 -0.32048 -0.05525 -0.31805 -0.03051 C -0.31805 -0.03051 -0.31527 0.00186 -0.31475 0.0044 C -0.31006 0.02706 -0.30277 0.0481 -0.29669 0.07007 C -0.29513 0.07585 -0.29357 0.08186 -0.29166 0.08741 C -0.29079 0.08972 -0.2894 0.0918 -0.28853 0.09411 C -0.27499 0.13226 -0.28523 0.12186 -0.27204 0.13319 C -0.26284 0.16509 -0.26996 0.15538 -0.25728 0.16833 C -0.25208 0.18174 -0.24305 0.19145 -0.23593 0.20325 C -0.2328 0.21989 -0.22343 0.22775 -0.21631 0.24024 C -0.21492 0.24278 -0.21475 0.24671 -0.21301 0.24903 C -0.21128 0.25134 -0.2085 0.25157 -0.20642 0.25342 C -0.20346 0.25596 -0.20086 0.2592 -0.19826 0.2622 C -0.19652 0.26429 -0.1953 0.26683 -0.19339 0.26868 C -0.19131 0.27053 -0.18888 0.27122 -0.1868 0.27307 C -0.1736 0.28486 -0.18385 0.27955 -0.17378 0.28394 C -0.15885 0.30382 -0.1368 0.30983 -0.11631 0.31238 C -0.1052 0.31723 -0.09496 0.32417 -0.0835 0.32764 C -0.07534 0.33018 -0.05173 0.33157 -0.04756 0.33203 C -0.02326 0.34544 -0.03489 0.34197 -0.01319 0.34498 C 0.01459 0.35908 0.05626 0.36093 0.08525 0.36255 C 0.14671 0.36116 0.15713 0.36486 0.19845 0.35608 C 0.20174 0.35307 0.20487 0.34983 0.20834 0.34729 C 0.21251 0.34405 0.2172 0.34197 0.22136 0.33851 C 0.22501 0.3355 0.22779 0.33088 0.23126 0.32764 C 0.23647 0.32278 0.2422 0.31885 0.24758 0.31446 C 0.25365 0.30313 0.26164 0.29342 0.2672 0.28186 C 0.27536 0.26475 0.28195 0.24625 0.29029 0.22937 C 0.30331 0.20255 0.31355 0.18845 0.32136 0.15723 C 0.32397 0.13457 0.32536 0.11192 0.32952 0.08972 C 0.329 0.06359 0.32917 0.03723 0.32796 0.01111 C 0.32657 -0.01941 0.32536 -0.00462 0.3198 -0.0282 C 0.31754 -0.03814 0.3165 -0.05201 0.31147 -0.06103 C 0.30921 -0.06519 0.30574 -0.06797 0.30331 -0.0719 C 0.29931 -0.07884 0.30018 -0.08415 0.29671 -0.09155 C 0.2882 -0.10959 0.27657 -0.1223 0.26407 -0.13525 C 0.2599 -0.13941 0.25088 -0.14612 0.25088 -0.14612 C 0.2448 -0.15814 0.22709 -0.16623 0.21806 -0.17017 C 0.21355 -0.17201 0.20713 -0.17756 0.20331 -0.17895 C 0.19237 -0.18288 0.17848 -0.18358 0.1672 -0.18543 C 0.13959 -0.19791 0.10817 -0.1986 0.08022 -0.18543 C 0.07935 -0.18334 0.07796 -0.18126 0.07709 -0.17895 C 0.0764 -0.17687 0.07674 -0.17386 0.07553 -0.17225 C 0.07049 -0.16554 0.06407 -0.16161 0.05904 -0.15491 C 0.05695 -0.14612 0.0547 -0.13849 0.05088 -0.13086 C 0.0448 -0.10681 0.04376 -0.0793 0.02935 -0.06103 C 0.02779 -0.0467 0.0257 -0.0423 0.01806 -0.03259 C 0.01338 -0.02011 0.00765 -0.0097 6.11111E-6 5.14451E-6 " pathEditMode="relative" ptsTypes="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линейка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указка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директор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книга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C 0.00816 -0.01642 0.01354 -0.0259 0.02778 -0.0326 C 0.0342 -0.04532 0.02691 -0.03399 0.03768 -0.04116 C 0.04775 -0.04786 0.04844 -0.0511 0.05903 -0.05434 C 0.06059 -0.05572 0.06198 -0.05873 0.06389 -0.05873 C 0.09236 -0.05873 0.12084 -0.05711 0.14913 -0.05434 C 0.16389 -0.05295 0.18195 -0.0289 0.19827 -0.02382 C 0.21597 -0.00023 0.18681 -0.03653 0.21302 -0.01503 C 0.22674 -0.0037 0.2217 -0.00162 0.22952 0.0111 C 0.23802 0.02474 0.24965 0.03375 0.25903 0.04601 C 0.26406 0.05271 0.2665 0.06219 0.27049 0.07006 C 0.27465 0.08809 0.2757 0.11121 0.28351 0.1267 C 0.28195 0.21202 0.28837 0.19029 0.27535 0.23375 C 0.27309 0.24901 0.2691 0.2578 0.26059 0.26867 C 0.25538 0.29086 0.25712 0.27422 0.24254 0.3015 C 0.23976 0.30659 0.23438 0.31676 0.23438 0.31676 C 0.23108 0.33503 0.23577 0.31792 0.22778 0.32994 C 0.21111 0.35514 0.22813 0.33271 0.21806 0.35167 C 0.21667 0.35422 0.21424 0.35584 0.21302 0.35838 C 0.21042 0.3637 0.20868 0.36971 0.20643 0.37572 C 0.20243 0.38636 0.20035 0.38381 0.19497 0.39306 C 0.18177 0.41618 0.20417 0.38474 0.18681 0.41271 C 0.18386 0.41757 0.18021 0.42127 0.17691 0.42589 C 0.17327 0.43075 0.17153 0.43745 0.16875 0.44323 C 0.16372 0.45456 0.1533 0.46104 0.14427 0.46497 C 0.13959 0.47769 0.13768 0.47722 0.12778 0.48046 C 0.1224 0.48763 0.11754 0.49641 0.10972 0.50011 C 0.10452 0.50243 0.0934 0.50451 0.0934 0.50451 C 0.08629 0.51422 0.08229 0.52578 0.07691 0.53711 C 0.07518 0.5489 0.07361 0.55468 0.07691 0.56763 C 0.07761 0.57063 0.08056 0.57156 0.08195 0.57433 C 0.08386 0.5778 0.08438 0.58266 0.08681 0.5852 C 0.08959 0.58844 0.09358 0.58913 0.0967 0.59167 C 0.10747 0.60023 0.11615 0.61156 0.12778 0.6178 C 0.1408 0.62497 0.15538 0.62936 0.16875 0.63537 C 0.1816 0.64138 0.18872 0.65225 0.20156 0.65526 C 0.21632 0.66497 0.23229 0.6541 0.24757 0.65086 C 0.25781 0.64508 0.26754 0.63676 0.27691 0.62913 C 0.27934 0.62728 0.2809 0.62358 0.28351 0.62243 C 0.28872 0.61965 0.3 0.6178 0.3 0.6178 C 0.3033 0.61503 0.30643 0.61202 0.30972 0.60925 C 0.3125 0.60693 0.31806 0.60277 0.31806 0.60277 C 0.32188 0.59445 0.32622 0.58936 0.32952 0.58104 C 0.33212 0.53803 0.33681 0.49225 0.31302 0.46081 C 0.30886 0.43792 0.29045 0.43537 0.27535 0.4326 C 0.25712 0.41849 0.26771 0.41826 0.24584 0.4148 C 0.21893 0.40647 0.23733 0.41156 0.17535 0.41711 C 0.16389 0.41826 0.14775 0.43191 0.13438 0.43468 C 0.12361 0.44601 0.11858 0.44462 0.10486 0.44763 C 0.0566 0.45826 0.0974 0.45133 0.04757 0.45873 C 0.03438 0.46312 0.02153 0.46844 0.00816 0.47167 C -0.00868 0.48693 -0.0316 0.47537 -0.05087 0.47167 C -0.06094 0.46682 -0.06007 0.47214 -0.06232 0.45665 C -0.06146 0.42243 -0.06771 0.40347 -0.05573 0.38011 C -0.05469 0.37572 -0.04861 0.35607 -0.04757 0.35399 C -0.04514 0.34936 -0.03229 0.33942 -0.02951 0.33641 C -0.02396 0.33063 -0.0217 0.32624 -0.01475 0.32347 C -0.00746 0.31584 -0.00278 0.3126 0.00643 0.31029 C 0.01476 0.30219 0.02101 0.3015 0.03108 0.29942 C 0.03906 0.29572 0.04566 0.29248 0.054 0.29063 C 0.06528 0.28555 0.07483 0.2837 0.08681 0.28185 C 0.10087 0.27745 0.11528 0.27445 0.12952 0.27098 C 0.13854 0.26358 0.14202 0.26219 0.15243 0.25988 C 0.17882 0.24208 0.20903 0.22358 0.22622 0.19006 C 0.22969 0.17063 0.23854 0.14682 0.24584 0.12878 C 0.2533 0.08254 0.25104 0.1015 0.254 0.07237 C 0.25295 0.04185 0.25295 0.0111 0.2507 -0.01942 C 0.24913 -0.0407 0.23889 -0.05665 0.23438 -0.07607 C 0.23334 -0.0807 0.23264 -0.08578 0.22952 -0.08925 C 0.22327 -0.09619 0.21215 -0.09665 0.20486 -0.09804 C 0.17813 -0.11283 0.19236 -0.10821 0.16233 -0.11122 C 0.11615 -0.1096 0.10764 -0.11191 0.07049 -0.10451 C 0.06025 -0.10243 0.05382 -0.09133 0.04427 -0.08717 C 0.03889 -0.08255 0.03299 -0.07885 0.02778 -0.07399 C 0.02587 -0.07214 0.02465 -0.0696 0.02292 -0.06752 C 0.02084 -0.0652 0.01858 -0.06289 0.01632 -0.06081 C 0.01302 -0.05781 0.00643 -0.05226 0.00643 -0.05226 C 0.00226 -0.04324 -0.00121 -0.04255 -0.00503 -0.0326 C -0.00573 -0.02775 -0.00833 -0.00994 -0.00833 -0.00625 C -0.00833 -0.00116 -0.00989 0.00624 -0.0066 0.00901 C -0.00399 0.0111 -0.00225 0.00323 2.5E-6 0.00023 Z " pathEditMode="relative" ptsTypes="ffffffffffffffffffffffffffffffffffffffffffffffffffffffffffffffffffffffffffff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работа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библиотека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-0.10681 C 0.01615 -0.11236 0.01806 -0.1186 0.01806 -0.12438 C 0.01806 -0.14103 0.01893 -0.15814 0.0165 -0.17456 C 0.01563 -0.18057 0.01112 -0.18473 0.00834 -0.18982 C 6.11111E-6 -0.20554 0.01025 -0.19144 -0.01631 -0.20069 C -0.02551 -0.20392 -0.03142 -0.20762 -0.04096 -0.20947 C -0.0677 -0.20878 -0.09444 -0.20855 -0.12117 -0.20739 C -0.14999 -0.206 -0.12951 -0.20762 -0.14912 -0.1986 C -0.15659 -0.19514 -0.17204 -0.18982 -0.17204 -0.18982 C -0.18107 -0.17225 -0.20017 -0.16647 -0.21475 -0.16138 C -0.22586 -0.15144 -0.21249 -0.1623 -0.23437 -0.15259 C -0.24409 -0.1482 -0.2519 -0.14219 -0.26232 -0.13965 C -0.27083 -0.13502 -0.27777 -0.13294 -0.2868 -0.13086 C -0.29687 -0.123 -0.30329 -0.12277 -0.31475 -0.11999 C -0.3335 -0.11537 -0.35173 -0.1082 -0.37048 -0.10473 C -0.40451 -0.10635 -0.41718 -0.09687 -0.4328 -0.13086 C -0.43471 -0.14149 -0.43506 -0.14496 -0.44096 -0.15259 C -0.44339 -0.16323 -0.44426 -0.17433 -0.44583 -0.18543 C -0.4453 -0.19699 -0.44565 -0.20878 -0.44426 -0.22034 C -0.44287 -0.23259 -0.42621 -0.23398 -0.41961 -0.2356 C -0.3743 -0.23306 -0.39235 -0.24092 -0.37204 -0.22265 C -0.36249 -0.20323 -0.35937 -0.17456 -0.35398 -0.15259 C -0.35086 -0.13965 -0.35433 -0.13965 -0.34426 -0.13317 C -0.34322 -0.13086 -0.34253 -0.12808 -0.34096 -0.12647 C -0.33958 -0.12508 -0.33714 -0.126 -0.33593 -0.12438 C -0.33419 -0.12207 -0.33385 -0.1186 -0.3328 -0.1156 C -0.33228 -0.11121 -0.33246 -0.10658 -0.33107 -0.10242 C -0.3302 -0.09965 -0.32708 -0.09872 -0.32621 -0.09595 C -0.32482 -0.09109 -0.32517 -0.08577 -0.32447 -0.08069 C -0.31978 -0.04577 -0.32048 -0.05525 -0.31805 -0.03051 C -0.31805 -0.03051 -0.31527 0.00186 -0.31475 0.0044 C -0.31006 0.02706 -0.30277 0.0481 -0.29669 0.07007 C -0.29513 0.07585 -0.29357 0.08186 -0.29166 0.08741 C -0.29079 0.08972 -0.2894 0.0918 -0.28853 0.09411 C -0.27499 0.13226 -0.28523 0.12186 -0.27204 0.13319 C -0.26284 0.16509 -0.26996 0.15538 -0.25728 0.16833 C -0.25208 0.18174 -0.24305 0.19145 -0.23593 0.20325 C -0.2328 0.21989 -0.22343 0.22775 -0.21631 0.24024 C -0.21492 0.24278 -0.21475 0.24671 -0.21301 0.24903 C -0.21128 0.25134 -0.2085 0.25157 -0.20642 0.25342 C -0.20346 0.25596 -0.20086 0.2592 -0.19826 0.2622 C -0.19652 0.26429 -0.1953 0.26683 -0.19339 0.26868 C -0.19131 0.27053 -0.18888 0.27122 -0.1868 0.27307 C -0.1736 0.28486 -0.18385 0.27955 -0.17378 0.28394 C -0.15885 0.30382 -0.1368 0.30983 -0.11631 0.31238 C -0.1052 0.31723 -0.09496 0.32417 -0.0835 0.32764 C -0.07534 0.33018 -0.05173 0.33157 -0.04756 0.33203 C -0.02326 0.34544 -0.03489 0.34197 -0.01319 0.34498 C 0.01459 0.35908 0.05626 0.36093 0.08525 0.36255 C 0.14671 0.36116 0.15713 0.36486 0.19845 0.35608 C 0.20174 0.35307 0.20487 0.34983 0.20834 0.34729 C 0.21251 0.34405 0.2172 0.34197 0.22136 0.33851 C 0.22501 0.3355 0.22779 0.33088 0.23126 0.32764 C 0.23647 0.32278 0.2422 0.31885 0.24758 0.31446 C 0.25365 0.30313 0.26164 0.29342 0.2672 0.28186 C 0.27536 0.26475 0.28195 0.24625 0.29029 0.22937 C 0.30331 0.20255 0.31355 0.18845 0.32136 0.15723 C 0.32397 0.13457 0.32536 0.11192 0.32952 0.08972 C 0.329 0.06359 0.32917 0.03723 0.32796 0.01111 C 0.32657 -0.01941 0.32536 -0.00462 0.3198 -0.0282 C 0.31754 -0.03814 0.3165 -0.05201 0.31147 -0.06103 C 0.30921 -0.06519 0.30574 -0.06797 0.30331 -0.0719 C 0.29931 -0.07884 0.30018 -0.08415 0.29671 -0.09155 C 0.2882 -0.10959 0.27657 -0.1223 0.26407 -0.13525 C 0.2599 -0.13941 0.25088 -0.14612 0.25088 -0.14612 C 0.2448 -0.15814 0.22709 -0.16623 0.21806 -0.17017 C 0.21355 -0.17201 0.20713 -0.17756 0.20331 -0.17895 C 0.19237 -0.18288 0.17848 -0.18358 0.1672 -0.18543 C 0.13959 -0.19791 0.10817 -0.1986 0.08022 -0.18543 C 0.07935 -0.18334 0.07796 -0.18126 0.07709 -0.17895 C 0.0764 -0.17687 0.07674 -0.17386 0.07553 -0.17225 C 0.07049 -0.16554 0.06407 -0.16161 0.05904 -0.15491 C 0.05695 -0.14612 0.0547 -0.13849 0.05088 -0.13086 C 0.0448 -0.10681 0.04376 -0.0793 0.02935 -0.06103 C 0.02779 -0.0467 0.0257 -0.0423 0.01806 -0.03259 C 0.01338 -0.02011 0.00765 -0.0097 6.11111E-6 5.14451E-6 " pathEditMode="relative" ptsTypes="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1268760"/>
            <a:ext cx="6264696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411760" y="2204864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Молодец!</a:t>
            </a:r>
            <a:endParaRPr lang="ru-RU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63688" y="2425026"/>
            <a:ext cx="6047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763688" y="3071931"/>
            <a:ext cx="5976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Рисунок 24" descr="0_729f0_40d33738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548680"/>
            <a:ext cx="1944216" cy="1840524"/>
          </a:xfrm>
          <a:prstGeom prst="rect">
            <a:avLst/>
          </a:prstGeom>
        </p:spPr>
      </p:pic>
      <p:pic>
        <p:nvPicPr>
          <p:cNvPr id="26" name="Рисунок 25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429000"/>
            <a:ext cx="1944216" cy="1944216"/>
          </a:xfrm>
          <a:prstGeom prst="rect">
            <a:avLst/>
          </a:prstGeom>
        </p:spPr>
      </p:pic>
      <p:pic>
        <p:nvPicPr>
          <p:cNvPr id="27" name="Рисунок 26" descr="0_729ed_de4b0083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4221088"/>
            <a:ext cx="1872208" cy="1772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1268760"/>
            <a:ext cx="6264696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563888" y="1556792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Источники :</a:t>
            </a:r>
            <a:endParaRPr lang="ru-RU" sz="28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63688" y="2271137"/>
            <a:ext cx="60476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hlinkClick r:id="rId2"/>
              </a:rPr>
              <a:t>http://www.liveinternet.ru/community/4091266/post184181846/</a:t>
            </a:r>
            <a:r>
              <a:rPr lang="ru-RU" dirty="0" smtClean="0"/>
              <a:t>-бабочки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763688" y="2933432"/>
            <a:ext cx="59766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hlinkClick r:id="rId3"/>
              </a:rPr>
              <a:t>http://www.liveinternet.ru/users/3486682/tags/%F4%EE%ED%FB%20%E4%E5%F2%F1%EA%E8%E5/</a:t>
            </a:r>
            <a:r>
              <a:rPr lang="ru-RU" dirty="0" smtClean="0"/>
              <a:t>-фон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Рисунок 24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548680"/>
            <a:ext cx="1944216" cy="1840524"/>
          </a:xfrm>
          <a:prstGeom prst="rect">
            <a:avLst/>
          </a:prstGeom>
        </p:spPr>
      </p:pic>
      <p:pic>
        <p:nvPicPr>
          <p:cNvPr id="26" name="Рисунок 25" descr="0_729ee_be4393b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15616" y="3429000"/>
            <a:ext cx="1944216" cy="1944216"/>
          </a:xfrm>
          <a:prstGeom prst="rect">
            <a:avLst/>
          </a:prstGeom>
        </p:spPr>
      </p:pic>
      <p:pic>
        <p:nvPicPr>
          <p:cNvPr id="27" name="Рисунок 26" descr="0_729ed_de4b0083_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0152" y="4221088"/>
            <a:ext cx="1872208" cy="1772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19672" y="692696"/>
            <a:ext cx="6264696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835696" y="548680"/>
            <a:ext cx="58326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Дорогой друг, ты попал на сказочную поляну. Определи количество слогов в словах, и бабочки начнут кружиться в волшебном  вальсе.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Желаем успеха!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691680" y="1988840"/>
            <a:ext cx="6047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763688" y="2780928"/>
            <a:ext cx="59766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Рисунок 24" descr="0_729f0_40d33738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404664"/>
            <a:ext cx="1944216" cy="1840524"/>
          </a:xfrm>
          <a:prstGeom prst="rect">
            <a:avLst/>
          </a:prstGeom>
        </p:spPr>
      </p:pic>
      <p:pic>
        <p:nvPicPr>
          <p:cNvPr id="26" name="Рисунок 25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284984"/>
            <a:ext cx="1944216" cy="1944216"/>
          </a:xfrm>
          <a:prstGeom prst="rect">
            <a:avLst/>
          </a:prstGeom>
        </p:spPr>
      </p:pic>
      <p:pic>
        <p:nvPicPr>
          <p:cNvPr id="27" name="Рисунок 26" descr="0_729ed_de4b0083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645024"/>
            <a:ext cx="1872208" cy="1772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карандаш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пенал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C 0.00816 -0.01642 0.01354 -0.0259 0.02778 -0.0326 C 0.0342 -0.04532 0.02691 -0.03399 0.03768 -0.04116 C 0.04775 -0.04786 0.04844 -0.0511 0.05903 -0.05434 C 0.06059 -0.05572 0.06198 -0.05873 0.06389 -0.05873 C 0.09236 -0.05873 0.12084 -0.05711 0.14913 -0.05434 C 0.16389 -0.05295 0.18195 -0.0289 0.19827 -0.02382 C 0.21597 -0.00023 0.18681 -0.03653 0.21302 -0.01503 C 0.22674 -0.0037 0.2217 -0.00162 0.22952 0.0111 C 0.23802 0.02474 0.24965 0.03375 0.25903 0.04601 C 0.26406 0.05271 0.2665 0.06219 0.27049 0.07006 C 0.27465 0.08809 0.2757 0.11121 0.28351 0.1267 C 0.28195 0.21202 0.28837 0.19029 0.27535 0.23375 C 0.27309 0.24901 0.2691 0.2578 0.26059 0.26867 C 0.25538 0.29086 0.25712 0.27422 0.24254 0.3015 C 0.23976 0.30659 0.23438 0.31676 0.23438 0.31676 C 0.23108 0.33503 0.23577 0.31792 0.22778 0.32994 C 0.21111 0.35514 0.22813 0.33271 0.21806 0.35167 C 0.21667 0.35422 0.21424 0.35584 0.21302 0.35838 C 0.21042 0.3637 0.20868 0.36971 0.20643 0.37572 C 0.20243 0.38636 0.20035 0.38381 0.19497 0.39306 C 0.18177 0.41618 0.20417 0.38474 0.18681 0.41271 C 0.18386 0.41757 0.18021 0.42127 0.17691 0.42589 C 0.17327 0.43075 0.17153 0.43745 0.16875 0.44323 C 0.16372 0.45456 0.1533 0.46104 0.14427 0.46497 C 0.13959 0.47769 0.13768 0.47722 0.12778 0.48046 C 0.1224 0.48763 0.11754 0.49641 0.10972 0.50011 C 0.10452 0.50243 0.0934 0.50451 0.0934 0.50451 C 0.08629 0.51422 0.08229 0.52578 0.07691 0.53711 C 0.07518 0.5489 0.07361 0.55468 0.07691 0.56763 C 0.07761 0.57063 0.08056 0.57156 0.08195 0.57433 C 0.08386 0.5778 0.08438 0.58266 0.08681 0.5852 C 0.08959 0.58844 0.09358 0.58913 0.0967 0.59167 C 0.10747 0.60023 0.11615 0.61156 0.12778 0.6178 C 0.1408 0.62497 0.15538 0.62936 0.16875 0.63537 C 0.1816 0.64138 0.18872 0.65225 0.20156 0.65526 C 0.21632 0.66497 0.23229 0.6541 0.24757 0.65086 C 0.25781 0.64508 0.26754 0.63676 0.27691 0.62913 C 0.27934 0.62728 0.2809 0.62358 0.28351 0.62243 C 0.28872 0.61965 0.3 0.6178 0.3 0.6178 C 0.3033 0.61503 0.30643 0.61202 0.30972 0.60925 C 0.3125 0.60693 0.31806 0.60277 0.31806 0.60277 C 0.32188 0.59445 0.32622 0.58936 0.32952 0.58104 C 0.33212 0.53803 0.33681 0.49225 0.31302 0.46081 C 0.30886 0.43792 0.29045 0.43537 0.27535 0.4326 C 0.25712 0.41849 0.26771 0.41826 0.24584 0.4148 C 0.21893 0.40647 0.23733 0.41156 0.17535 0.41711 C 0.16389 0.41826 0.14775 0.43191 0.13438 0.43468 C 0.12361 0.44601 0.11858 0.44462 0.10486 0.44763 C 0.0566 0.45826 0.0974 0.45133 0.04757 0.45873 C 0.03438 0.46312 0.02153 0.46844 0.00816 0.47167 C -0.00868 0.48693 -0.0316 0.47537 -0.05087 0.47167 C -0.06094 0.46682 -0.06007 0.47214 -0.06232 0.45665 C -0.06146 0.42243 -0.06771 0.40347 -0.05573 0.38011 C -0.05469 0.37572 -0.04861 0.35607 -0.04757 0.35399 C -0.04514 0.34936 -0.03229 0.33942 -0.02951 0.33641 C -0.02396 0.33063 -0.0217 0.32624 -0.01475 0.32347 C -0.00746 0.31584 -0.00278 0.3126 0.00643 0.31029 C 0.01476 0.30219 0.02101 0.3015 0.03108 0.29942 C 0.03906 0.29572 0.04566 0.29248 0.054 0.29063 C 0.06528 0.28555 0.07483 0.2837 0.08681 0.28185 C 0.10087 0.27745 0.11528 0.27445 0.12952 0.27098 C 0.13854 0.26358 0.14202 0.26219 0.15243 0.25988 C 0.17882 0.24208 0.20903 0.22358 0.22622 0.19006 C 0.22969 0.17063 0.23854 0.14682 0.24584 0.12878 C 0.2533 0.08254 0.25104 0.1015 0.254 0.07237 C 0.25295 0.04185 0.25295 0.0111 0.2507 -0.01942 C 0.24913 -0.0407 0.23889 -0.05665 0.23438 -0.07607 C 0.23334 -0.0807 0.23264 -0.08578 0.22952 -0.08925 C 0.22327 -0.09619 0.21215 -0.09665 0.20486 -0.09804 C 0.17813 -0.11283 0.19236 -0.10821 0.16233 -0.11122 C 0.11615 -0.1096 0.10764 -0.11191 0.07049 -0.10451 C 0.06025 -0.10243 0.05382 -0.09133 0.04427 -0.08717 C 0.03889 -0.08255 0.03299 -0.07885 0.02778 -0.07399 C 0.02587 -0.07214 0.02465 -0.0696 0.02292 -0.06752 C 0.02084 -0.0652 0.01858 -0.06289 0.01632 -0.06081 C 0.01302 -0.05781 0.00643 -0.05226 0.00643 -0.05226 C 0.00226 -0.04324 -0.00121 -0.04255 -0.00503 -0.0326 C -0.00573 -0.02775 -0.00833 -0.00994 -0.00833 -0.00625 C -0.00833 -0.00116 -0.00989 0.00624 -0.0066 0.00901 C -0.00399 0.0111 -0.00225 0.00323 2.5E-6 0.00023 Z " pathEditMode="relative" ptsTypes="ffffffffffffffffffffffffffffffffffffffffffffffffffffffffffffffffffffffffffff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класс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-0.10681 C 0.01615 -0.11236 0.01806 -0.1186 0.01806 -0.12438 C 0.01806 -0.14103 0.01893 -0.15814 0.0165 -0.17456 C 0.01563 -0.18057 0.01112 -0.18473 0.00834 -0.18982 C 6.11111E-6 -0.20554 0.01025 -0.19144 -0.01631 -0.20069 C -0.02551 -0.20392 -0.03142 -0.20762 -0.04096 -0.20947 C -0.0677 -0.20878 -0.09444 -0.20855 -0.12117 -0.20739 C -0.14999 -0.206 -0.12951 -0.20762 -0.14912 -0.1986 C -0.15659 -0.19514 -0.17204 -0.18982 -0.17204 -0.18982 C -0.18107 -0.17225 -0.20017 -0.16647 -0.21475 -0.16138 C -0.22586 -0.15144 -0.21249 -0.1623 -0.23437 -0.15259 C -0.24409 -0.1482 -0.2519 -0.14219 -0.26232 -0.13965 C -0.27083 -0.13502 -0.27777 -0.13294 -0.2868 -0.13086 C -0.29687 -0.123 -0.30329 -0.12277 -0.31475 -0.11999 C -0.3335 -0.11537 -0.35173 -0.1082 -0.37048 -0.10473 C -0.40451 -0.10635 -0.41718 -0.09687 -0.4328 -0.13086 C -0.43471 -0.14149 -0.43506 -0.14496 -0.44096 -0.15259 C -0.44339 -0.16323 -0.44426 -0.17433 -0.44583 -0.18543 C -0.4453 -0.19699 -0.44565 -0.20878 -0.44426 -0.22034 C -0.44287 -0.23259 -0.42621 -0.23398 -0.41961 -0.2356 C -0.3743 -0.23306 -0.39235 -0.24092 -0.37204 -0.22265 C -0.36249 -0.20323 -0.35937 -0.17456 -0.35398 -0.15259 C -0.35086 -0.13965 -0.35433 -0.13965 -0.34426 -0.13317 C -0.34322 -0.13086 -0.34253 -0.12808 -0.34096 -0.12647 C -0.33958 -0.12508 -0.33714 -0.126 -0.33593 -0.12438 C -0.33419 -0.12207 -0.33385 -0.1186 -0.3328 -0.1156 C -0.33228 -0.11121 -0.33246 -0.10658 -0.33107 -0.10242 C -0.3302 -0.09965 -0.32708 -0.09872 -0.32621 -0.09595 C -0.32482 -0.09109 -0.32517 -0.08577 -0.32447 -0.08069 C -0.31978 -0.04577 -0.32048 -0.05525 -0.31805 -0.03051 C -0.31805 -0.03051 -0.31527 0.00186 -0.31475 0.0044 C -0.31006 0.02706 -0.30277 0.0481 -0.29669 0.07007 C -0.29513 0.07585 -0.29357 0.08186 -0.29166 0.08741 C -0.29079 0.08972 -0.2894 0.0918 -0.28853 0.09411 C -0.27499 0.13226 -0.28523 0.12186 -0.27204 0.13319 C -0.26284 0.16509 -0.26996 0.15538 -0.25728 0.16833 C -0.25208 0.18174 -0.24305 0.19145 -0.23593 0.20325 C -0.2328 0.21989 -0.22343 0.22775 -0.21631 0.24024 C -0.21492 0.24278 -0.21475 0.24671 -0.21301 0.24903 C -0.21128 0.25134 -0.2085 0.25157 -0.20642 0.25342 C -0.20346 0.25596 -0.20086 0.2592 -0.19826 0.2622 C -0.19652 0.26429 -0.1953 0.26683 -0.19339 0.26868 C -0.19131 0.27053 -0.18888 0.27122 -0.1868 0.27307 C -0.1736 0.28486 -0.18385 0.27955 -0.17378 0.28394 C -0.15885 0.30382 -0.1368 0.30983 -0.11631 0.31238 C -0.1052 0.31723 -0.09496 0.32417 -0.0835 0.32764 C -0.07534 0.33018 -0.05173 0.33157 -0.04756 0.33203 C -0.02326 0.34544 -0.03489 0.34197 -0.01319 0.34498 C 0.01459 0.35908 0.05626 0.36093 0.08525 0.36255 C 0.14671 0.36116 0.15713 0.36486 0.19845 0.35608 C 0.20174 0.35307 0.20487 0.34983 0.20834 0.34729 C 0.21251 0.34405 0.2172 0.34197 0.22136 0.33851 C 0.22501 0.3355 0.22779 0.33088 0.23126 0.32764 C 0.23647 0.32278 0.2422 0.31885 0.24758 0.31446 C 0.25365 0.30313 0.26164 0.29342 0.2672 0.28186 C 0.27536 0.26475 0.28195 0.24625 0.29029 0.22937 C 0.30331 0.20255 0.31355 0.18845 0.32136 0.15723 C 0.32397 0.13457 0.32536 0.11192 0.32952 0.08972 C 0.329 0.06359 0.32917 0.03723 0.32796 0.01111 C 0.32657 -0.01941 0.32536 -0.00462 0.3198 -0.0282 C 0.31754 -0.03814 0.3165 -0.05201 0.31147 -0.06103 C 0.30921 -0.06519 0.30574 -0.06797 0.30331 -0.0719 C 0.29931 -0.07884 0.30018 -0.08415 0.29671 -0.09155 C 0.2882 -0.10959 0.27657 -0.1223 0.26407 -0.13525 C 0.2599 -0.13941 0.25088 -0.14612 0.25088 -0.14612 C 0.2448 -0.15814 0.22709 -0.16623 0.21806 -0.17017 C 0.21355 -0.17201 0.20713 -0.17756 0.20331 -0.17895 C 0.19237 -0.18288 0.17848 -0.18358 0.1672 -0.18543 C 0.13959 -0.19791 0.10817 -0.1986 0.08022 -0.18543 C 0.07935 -0.18334 0.07796 -0.18126 0.07709 -0.17895 C 0.0764 -0.17687 0.07674 -0.17386 0.07553 -0.17225 C 0.07049 -0.16554 0.06407 -0.16161 0.05904 -0.15491 C 0.05695 -0.14612 0.0547 -0.13849 0.05088 -0.13086 C 0.0448 -0.10681 0.04376 -0.0793 0.02935 -0.06103 C 0.02779 -0.0467 0.0257 -0.0423 0.01806 -0.03259 C 0.01338 -0.02011 0.00765 -0.0097 6.11111E-6 5.14451E-6 " pathEditMode="relative" ptsTypes="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ученик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14752 C 0.0125 -0.18266 -0.00695 -0.23306 0.00781 -0.27191 C 0.01076 -0.29734 0.00642 -0.27445 0.01441 -0.29364 C 0.0158 -0.29711 0.0158 -0.3015 0.01753 -0.30474 C 0.02048 -0.31029 0.02569 -0.3126 0.02899 -0.31769 C 0.0309 -0.32046 0.03194 -0.32416 0.03403 -0.32647 C 0.03594 -0.32856 0.03854 -0.32902 0.04062 -0.33087 C 0.04757 -0.33688 0.05451 -0.34266 0.0618 -0.34844 C 0.06979 -0.35515 0.06701 -0.35584 0.07656 -0.36139 C 0.08594 -0.36694 0.09653 -0.36971 0.1059 -0.37457 C 0.12083 -0.3822 0.10555 -0.37549 0.11753 -0.38335 C 0.12205 -0.38636 0.13246 -0.38728 0.13559 -0.38775 C 0.14792 -0.39746 0.17135 -0.40624 0.18646 -0.40948 C 0.20139 -0.41757 0.21962 -0.41873 0.23559 -0.42035 C 0.25486 -0.42775 0.27483 -0.42705 0.29462 -0.43121 C 0.33611 -0.42451 0.37569 -0.4222 0.41736 -0.42035 C 0.43385 -0.41688 0.45069 -0.41595 0.46684 -0.41156 C 0.48923 -0.39653 0.51597 -0.39445 0.54062 -0.39191 C 0.55312 -0.38497 0.56649 -0.37988 0.57986 -0.37665 C 0.58524 -0.37202 0.59028 -0.37064 0.59635 -0.36809 C 0.60798 -0.35746 0.6033 -0.36301 0.61111 -0.3526 C 0.61528 -0.33619 0.61371 -0.34405 0.61597 -0.32879 C 0.61545 -0.29272 0.62448 -0.22636 0.59965 -0.1933 C 0.59358 -0.17064 0.58385 -0.16532 0.57326 -0.1496 C 0.56788 -0.1415 0.56198 -0.1341 0.55694 -0.12555 C 0.55156 -0.1163 0.55608 -0.11676 0.54878 -0.10821 C 0.54635 -0.10543 0.54323 -0.10428 0.54062 -0.10173 C 0.53264 -0.09387 0.52882 -0.08994 0.52083 -0.08416 C 0.49826 -0.06798 0.51215 -0.07353 0.49792 -0.0689 C 0.48246 -0.05503 0.46406 -0.04624 0.44705 -0.03607 C 0.4368 -0.03006 0.43611 -0.02567 0.42413 -0.02312 C 0.40798 -0.01549 0.39149 -0.01041 0.375 -0.00347 C 0.36562 0.00046 0.34548 0.00092 0.34548 0.00092 C 0.31875 0.00023 0.29184 0.00023 0.2651 -0.00116 C 0.24253 -0.00231 0.22673 -0.02266 0.20608 -0.0296 C 0.19548 -0.03769 0.1901 -0.04509 0.17986 -0.05364 C 0.17656 -0.05642 0.17014 -0.06243 0.17014 -0.06243 C 0.16632 -0.06983 0.16423 -0.07676 0.16024 -0.08416 C 0.15972 -0.08624 0.15937 -0.08879 0.15851 -0.09064 C 0.15729 -0.09318 0.15469 -0.09457 0.15364 -0.09734 C 0.15243 -0.10058 0.1526 -0.10451 0.15208 -0.10821 C 0.15312 -0.11584 0.15382 -0.13272 0.15851 -0.14104 C 0.16858 -0.15884 0.18993 -0.17804 0.20608 -0.18682 C 0.21163 -0.19769 0.21805 -0.19792 0.22743 -0.19977 C 0.2375 -0.20902 0.25035 -0.20786 0.2618 -0.21295 C 0.26788 -0.21572 0.27066 -0.22035 0.27656 -0.22382 C 0.28351 -0.22798 0.29062 -0.23168 0.29792 -0.23491 C 0.32517 -0.24717 0.35104 -0.2585 0.37986 -0.26312 C 0.39861 -0.2733 0.37569 -0.26197 0.41111 -0.27191 C 0.42292 -0.27538 0.43455 -0.27908 0.44705 -0.28069 C 0.45903 -0.28231 0.48316 -0.28509 0.48316 -0.28509 C 0.52691 -0.28439 0.57066 -0.28462 0.61441 -0.28278 C 0.62101 -0.28254 0.62743 -0.28 0.63403 -0.27838 C 0.6368 -0.27769 0.64219 -0.2763 0.64219 -0.2763 C 0.6566 -0.26312 0.67083 -0.25156 0.67986 -0.23052 C 0.68073 -0.22844 0.6809 -0.2259 0.6816 -0.22382 C 0.68264 -0.22081 0.68368 -0.21804 0.68489 -0.21526 C 0.6875 -0.20925 0.69305 -0.19769 0.69305 -0.19769 C 0.69496 -0.18705 0.69878 -0.17757 0.70121 -0.16717 C 0.70035 -0.14613 0.7059 -0.09711 0.69305 -0.07098 C 0.6908 -0.0578 0.69062 -0.04925 0.68489 -0.03838 C 0.67292 -0.01549 0.68316 -0.04717 0.6717 -0.01434 C 0.67031 -0.01017 0.66996 -0.00532 0.6684 -0.00116 C 0.66215 0.01526 0.65156 0.02913 0.64062 0.04023 C 0.62708 0.0689 0.60868 0.08879 0.58802 0.10798 C 0.57604 0.11907 0.56684 0.1304 0.55208 0.1341 C 0.53055 0.15769 0.50226 0.17248 0.475 0.18012 C 0.46788 0.1859 0.4618 0.19514 0.45347 0.19746 C 0.43559 0.20254 0.4191 0.21156 0.40121 0.21711 C 0.3875 0.22798 0.36944 0.23191 0.35347 0.23468 C 0.34271 0.23653 0.32083 0.23907 0.32083 0.23907 C 0.30625 0.24532 0.29323 0.2474 0.2783 0.24994 C 0.25833 0.26127 0.23594 0.26127 0.21441 0.26289 C 0.18055 0.27191 0.14618 0.26289 0.11267 0.27399 C 0.04167 0.2726 -0.02934 0.27237 -0.10035 0.26959 C -0.12292 0.26867 -0.14844 0.23491 -0.16927 0.2259 C -0.17031 0.22289 -0.17136 0.21988 -0.17257 0.21711 C -0.17396 0.2141 -0.17604 0.21156 -0.17743 0.20832 C -0.1783 0.20624 -0.17795 0.20347 -0.17917 0.20185 C -0.1809 0.19954 -0.18351 0.19884 -0.18559 0.19746 C -0.18455 0.14821 -0.18872 0.12786 -0.16927 0.09272 C -0.16476 0.06775 -0.17327 0.10798 -0.15295 0.06428 C -0.15122 0.06058 -0.15017 0.05642 -0.14792 0.05341 C -0.14375 0.04786 -0.13733 0.04578 -0.13316 0.04023 C -0.12622 0.03098 -0.11997 0.01988 -0.11198 0.01179 C -0.10781 0.00763 -0.10278 0.00532 -0.09879 0.00092 C -0.09149 -0.00717 -0.08386 -0.0185 -0.07587 -0.0252 C -0.0599 -0.03884 -0.03976 -0.04116 -0.0217 -0.04694 C -0.00816 -0.05595 0.00608 -0.06127 0.02083 -0.06451 C 0.04566 -0.08069 0.07535 -0.0911 0.10278 -0.09503 C 0.11476 -0.10104 0.12517 -0.10173 0.13733 -0.1059 C 0.15104 -0.11052 0.17986 -0.12439 0.19462 -0.12555 C 0.20989 -0.12671 0.22535 -0.12717 0.24062 -0.12786 C 0.36233 -0.12578 0.44097 -0.12717 0.54548 -0.11908 C 0.55798 -0.11422 0.57153 -0.1096 0.58316 -0.10173 C 0.60087 -0.08994 0.58819 -0.09526 0.60121 -0.09064 C 0.62187 -0.06405 0.5901 -0.10312 0.61927 -0.07538 C 0.62153 -0.0733 0.62222 -0.06913 0.62413 -0.06659 C 0.62552 -0.06474 0.62743 -0.06382 0.62899 -0.06243 C 0.6342 -0.05202 0.63264 -0.04532 0.64062 -0.03838 C 0.63958 -0.00856 0.63889 0.02127 0.63733 0.0511 C 0.6368 0.06058 0.63316 0.0689 0.63073 0.07746 C 0.62864 0.08485 0.62413 0.09919 0.62413 0.09919 C 0.62274 0.10936 0.62187 0.11676 0.61753 0.12532 C 0.61719 0.12694 0.61146 0.15121 0.60937 0.15607 C 0.59305 0.19445 0.6066 0.15954 0.59132 0.18867 C 0.58212 0.20647 0.58246 0.21133 0.5684 0.22358 C 0.56614 0.24624 0.57031 0.23422 0.55694 0.24763 C 0.55139 0.25318 0.54062 0.2652 0.54062 0.2652 C 0.53785 0.27098 0.53298 0.28254 0.52899 0.28694 C 0.52621 0.28994 0.52239 0.2911 0.51927 0.29364 C 0.50503 0.3059 0.51684 0.29965 0.50608 0.30451 C 0.49792 0.31237 0.49045 0.32208 0.4816 0.32855 C 0.47795 0.33133 0.47378 0.33248 0.47014 0.33503 C 0.45191 0.34798 0.46701 0.34104 0.45538 0.3459 C 0.44826 0.35214 0.44028 0.35329 0.43229 0.35676 C 0.42847 0.36046 0.42535 0.36601 0.42083 0.36786 C 0.41406 0.37064 0.4066 0.36855 0.39965 0.36994 C 0.39618 0.37064 0.39305 0.37295 0.38958 0.37433 C 0.33298 0.37225 0.27604 0.37064 0.21927 0.36786 C 0.20937 0.3674 0.18976 0.36116 0.18976 0.36116 C 0.17135 0.34659 0.12587 0.35029 0.12587 0.35029 C 0.11354 0.34474 0.10278 0.34127 0.08976 0.33942 C 0.0441 0.32185 -0.00781 0.32624 -0.05469 0.32624 " pathEditMode="relative" ptsTypes="ffffffffffffffffffffffffffffffffffffffffffffffff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мел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9 -0.10681 C 0.01615 -0.11236 0.01806 -0.1186 0.01806 -0.12438 C 0.01806 -0.14103 0.01893 -0.15814 0.0165 -0.17456 C 0.01563 -0.18057 0.01112 -0.18473 0.00834 -0.18982 C 6.11111E-6 -0.20554 0.01025 -0.19144 -0.01631 -0.20069 C -0.02551 -0.20392 -0.03142 -0.20762 -0.04096 -0.20947 C -0.0677 -0.20878 -0.09444 -0.20855 -0.12117 -0.20739 C -0.14999 -0.206 -0.12951 -0.20762 -0.14912 -0.1986 C -0.15659 -0.19514 -0.17204 -0.18982 -0.17204 -0.18982 C -0.18107 -0.17225 -0.20017 -0.16647 -0.21475 -0.16138 C -0.22586 -0.15144 -0.21249 -0.1623 -0.23437 -0.15259 C -0.24409 -0.1482 -0.2519 -0.14219 -0.26232 -0.13965 C -0.27083 -0.13502 -0.27777 -0.13294 -0.2868 -0.13086 C -0.29687 -0.123 -0.30329 -0.12277 -0.31475 -0.11999 C -0.3335 -0.11537 -0.35173 -0.1082 -0.37048 -0.10473 C -0.40451 -0.10635 -0.41718 -0.09687 -0.4328 -0.13086 C -0.43471 -0.14149 -0.43506 -0.14496 -0.44096 -0.15259 C -0.44339 -0.16323 -0.44426 -0.17433 -0.44583 -0.18543 C -0.4453 -0.19699 -0.44565 -0.20878 -0.44426 -0.22034 C -0.44287 -0.23259 -0.42621 -0.23398 -0.41961 -0.2356 C -0.3743 -0.23306 -0.39235 -0.24092 -0.37204 -0.22265 C -0.36249 -0.20323 -0.35937 -0.17456 -0.35398 -0.15259 C -0.35086 -0.13965 -0.35433 -0.13965 -0.34426 -0.13317 C -0.34322 -0.13086 -0.34253 -0.12808 -0.34096 -0.12647 C -0.33958 -0.12508 -0.33714 -0.126 -0.33593 -0.12438 C -0.33419 -0.12207 -0.33385 -0.1186 -0.3328 -0.1156 C -0.33228 -0.11121 -0.33246 -0.10658 -0.33107 -0.10242 C -0.3302 -0.09965 -0.32708 -0.09872 -0.32621 -0.09595 C -0.32482 -0.09109 -0.32517 -0.08577 -0.32447 -0.08069 C -0.31978 -0.04577 -0.32048 -0.05525 -0.31805 -0.03051 C -0.31805 -0.03051 -0.31527 0.00186 -0.31475 0.0044 C -0.31006 0.02706 -0.30277 0.0481 -0.29669 0.07007 C -0.29513 0.07585 -0.29357 0.08186 -0.29166 0.08741 C -0.29079 0.08972 -0.2894 0.0918 -0.28853 0.09411 C -0.27499 0.13226 -0.28523 0.12186 -0.27204 0.13319 C -0.26284 0.16509 -0.26996 0.15538 -0.25728 0.16833 C -0.25208 0.18174 -0.24305 0.19145 -0.23593 0.20325 C -0.2328 0.21989 -0.22343 0.22775 -0.21631 0.24024 C -0.21492 0.24278 -0.21475 0.24671 -0.21301 0.24903 C -0.21128 0.25134 -0.2085 0.25157 -0.20642 0.25342 C -0.20346 0.25596 -0.20086 0.2592 -0.19826 0.2622 C -0.19652 0.26429 -0.1953 0.26683 -0.19339 0.26868 C -0.19131 0.27053 -0.18888 0.27122 -0.1868 0.27307 C -0.1736 0.28486 -0.18385 0.27955 -0.17378 0.28394 C -0.15885 0.30382 -0.1368 0.30983 -0.11631 0.31238 C -0.1052 0.31723 -0.09496 0.32417 -0.0835 0.32764 C -0.07534 0.33018 -0.05173 0.33157 -0.04756 0.33203 C -0.02326 0.34544 -0.03489 0.34197 -0.01319 0.34498 C 0.01459 0.35908 0.05626 0.36093 0.08525 0.36255 C 0.14671 0.36116 0.15713 0.36486 0.19845 0.35608 C 0.20174 0.35307 0.20487 0.34983 0.20834 0.34729 C 0.21251 0.34405 0.2172 0.34197 0.22136 0.33851 C 0.22501 0.3355 0.22779 0.33088 0.23126 0.32764 C 0.23647 0.32278 0.2422 0.31885 0.24758 0.31446 C 0.25365 0.30313 0.26164 0.29342 0.2672 0.28186 C 0.27536 0.26475 0.28195 0.24625 0.29029 0.22937 C 0.30331 0.20255 0.31355 0.18845 0.32136 0.15723 C 0.32397 0.13457 0.32536 0.11192 0.32952 0.08972 C 0.329 0.06359 0.32917 0.03723 0.32796 0.01111 C 0.32657 -0.01941 0.32536 -0.00462 0.3198 -0.0282 C 0.31754 -0.03814 0.3165 -0.05201 0.31147 -0.06103 C 0.30921 -0.06519 0.30574 -0.06797 0.30331 -0.0719 C 0.29931 -0.07884 0.30018 -0.08415 0.29671 -0.09155 C 0.2882 -0.10959 0.27657 -0.1223 0.26407 -0.13525 C 0.2599 -0.13941 0.25088 -0.14612 0.25088 -0.14612 C 0.2448 -0.15814 0.22709 -0.16623 0.21806 -0.17017 C 0.21355 -0.17201 0.20713 -0.17756 0.20331 -0.17895 C 0.19237 -0.18288 0.17848 -0.18358 0.1672 -0.18543 C 0.13959 -0.19791 0.10817 -0.1986 0.08022 -0.18543 C 0.07935 -0.18334 0.07796 -0.18126 0.07709 -0.17895 C 0.0764 -0.17687 0.07674 -0.17386 0.07553 -0.17225 C 0.07049 -0.16554 0.06407 -0.16161 0.05904 -0.15491 C 0.05695 -0.14612 0.0547 -0.13849 0.05088 -0.13086 C 0.0448 -0.10681 0.04376 -0.0793 0.02935 -0.06103 C 0.02779 -0.0467 0.0257 -0.0423 0.01806 -0.03259 C 0.01338 -0.02011 0.00765 -0.0097 6.11111E-6 5.14451E-6 " pathEditMode="relative" ptsTypes="ffffffffff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портфель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C 0.00816 -0.01642 0.01354 -0.0259 0.02778 -0.0326 C 0.0342 -0.04532 0.02691 -0.03399 0.03768 -0.04116 C 0.04775 -0.04786 0.04844 -0.0511 0.05903 -0.05434 C 0.06059 -0.05572 0.06198 -0.05873 0.06389 -0.05873 C 0.09236 -0.05873 0.12084 -0.05711 0.14913 -0.05434 C 0.16389 -0.05295 0.18195 -0.0289 0.19827 -0.02382 C 0.21597 -0.00023 0.18681 -0.03653 0.21302 -0.01503 C 0.22674 -0.0037 0.2217 -0.00162 0.22952 0.0111 C 0.23802 0.02474 0.24965 0.03375 0.25903 0.04601 C 0.26406 0.05271 0.2665 0.06219 0.27049 0.07006 C 0.27465 0.08809 0.2757 0.11121 0.28351 0.1267 C 0.28195 0.21202 0.28837 0.19029 0.27535 0.23375 C 0.27309 0.24901 0.2691 0.2578 0.26059 0.26867 C 0.25538 0.29086 0.25712 0.27422 0.24254 0.3015 C 0.23976 0.30659 0.23438 0.31676 0.23438 0.31676 C 0.23108 0.33503 0.23577 0.31792 0.22778 0.32994 C 0.21111 0.35514 0.22813 0.33271 0.21806 0.35167 C 0.21667 0.35422 0.21424 0.35584 0.21302 0.35838 C 0.21042 0.3637 0.20868 0.36971 0.20643 0.37572 C 0.20243 0.38636 0.20035 0.38381 0.19497 0.39306 C 0.18177 0.41618 0.20417 0.38474 0.18681 0.41271 C 0.18386 0.41757 0.18021 0.42127 0.17691 0.42589 C 0.17327 0.43075 0.17153 0.43745 0.16875 0.44323 C 0.16372 0.45456 0.1533 0.46104 0.14427 0.46497 C 0.13959 0.47769 0.13768 0.47722 0.12778 0.48046 C 0.1224 0.48763 0.11754 0.49641 0.10972 0.50011 C 0.10452 0.50243 0.0934 0.50451 0.0934 0.50451 C 0.08629 0.51422 0.08229 0.52578 0.07691 0.53711 C 0.07518 0.5489 0.07361 0.55468 0.07691 0.56763 C 0.07761 0.57063 0.08056 0.57156 0.08195 0.57433 C 0.08386 0.5778 0.08438 0.58266 0.08681 0.5852 C 0.08959 0.58844 0.09358 0.58913 0.0967 0.59167 C 0.10747 0.60023 0.11615 0.61156 0.12778 0.6178 C 0.1408 0.62497 0.15538 0.62936 0.16875 0.63537 C 0.1816 0.64138 0.18872 0.65225 0.20156 0.65526 C 0.21632 0.66497 0.23229 0.6541 0.24757 0.65086 C 0.25781 0.64508 0.26754 0.63676 0.27691 0.62913 C 0.27934 0.62728 0.2809 0.62358 0.28351 0.62243 C 0.28872 0.61965 0.3 0.6178 0.3 0.6178 C 0.3033 0.61503 0.30643 0.61202 0.30972 0.60925 C 0.3125 0.60693 0.31806 0.60277 0.31806 0.60277 C 0.32188 0.59445 0.32622 0.58936 0.32952 0.58104 C 0.33212 0.53803 0.33681 0.49225 0.31302 0.46081 C 0.30886 0.43792 0.29045 0.43537 0.27535 0.4326 C 0.25712 0.41849 0.26771 0.41826 0.24584 0.4148 C 0.21893 0.40647 0.23733 0.41156 0.17535 0.41711 C 0.16389 0.41826 0.14775 0.43191 0.13438 0.43468 C 0.12361 0.44601 0.11858 0.44462 0.10486 0.44763 C 0.0566 0.45826 0.0974 0.45133 0.04757 0.45873 C 0.03438 0.46312 0.02153 0.46844 0.00816 0.47167 C -0.00868 0.48693 -0.0316 0.47537 -0.05087 0.47167 C -0.06094 0.46682 -0.06007 0.47214 -0.06232 0.45665 C -0.06146 0.42243 -0.06771 0.40347 -0.05573 0.38011 C -0.05469 0.37572 -0.04861 0.35607 -0.04757 0.35399 C -0.04514 0.34936 -0.03229 0.33942 -0.02951 0.33641 C -0.02396 0.33063 -0.0217 0.32624 -0.01475 0.32347 C -0.00746 0.31584 -0.00278 0.3126 0.00643 0.31029 C 0.01476 0.30219 0.02101 0.3015 0.03108 0.29942 C 0.03906 0.29572 0.04566 0.29248 0.054 0.29063 C 0.06528 0.28555 0.07483 0.2837 0.08681 0.28185 C 0.10087 0.27745 0.11528 0.27445 0.12952 0.27098 C 0.13854 0.26358 0.14202 0.26219 0.15243 0.25988 C 0.17882 0.24208 0.20903 0.22358 0.22622 0.19006 C 0.22969 0.17063 0.23854 0.14682 0.24584 0.12878 C 0.2533 0.08254 0.25104 0.1015 0.254 0.07237 C 0.25295 0.04185 0.25295 0.0111 0.2507 -0.01942 C 0.24913 -0.0407 0.23889 -0.05665 0.23438 -0.07607 C 0.23334 -0.0807 0.23264 -0.08578 0.22952 -0.08925 C 0.22327 -0.09619 0.21215 -0.09665 0.20486 -0.09804 C 0.17813 -0.11283 0.19236 -0.10821 0.16233 -0.11122 C 0.11615 -0.1096 0.10764 -0.11191 0.07049 -0.10451 C 0.06025 -0.10243 0.05382 -0.09133 0.04427 -0.08717 C 0.03889 -0.08255 0.03299 -0.07885 0.02778 -0.07399 C 0.02587 -0.07214 0.02465 -0.0696 0.02292 -0.06752 C 0.02084 -0.0652 0.01858 -0.06289 0.01632 -0.06081 C 0.01302 -0.05781 0.00643 -0.05226 0.00643 -0.05226 C 0.00226 -0.04324 -0.00121 -0.04255 -0.00503 -0.0326 C -0.00573 -0.02775 -0.00833 -0.00994 -0.00833 -0.00625 C -0.00833 -0.00116 -0.00989 0.00624 -0.0066 0.00901 C -0.00399 0.0111 -0.00225 0.00323 2.5E-6 0.00023 Z " pathEditMode="relative" ptsTypes="ffffffffffffffffffffffffffffffffffffffffffffffffffffffffffffffffffffffffffff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0_729ee_be4393b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348880"/>
            <a:ext cx="1944216" cy="1944216"/>
          </a:xfrm>
          <a:prstGeom prst="rect">
            <a:avLst/>
          </a:prstGeom>
        </p:spPr>
      </p:pic>
      <p:pic>
        <p:nvPicPr>
          <p:cNvPr id="6" name="Рисунок 5" descr="0_729f0_40d33738_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340768"/>
            <a:ext cx="1944216" cy="1840524"/>
          </a:xfrm>
          <a:prstGeom prst="rect">
            <a:avLst/>
          </a:prstGeom>
        </p:spPr>
      </p:pic>
      <p:pic>
        <p:nvPicPr>
          <p:cNvPr id="7" name="Рисунок 6" descr="0_729ed_de4b0083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924944"/>
            <a:ext cx="1872208" cy="1772357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195736" y="188640"/>
            <a:ext cx="4464496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тетрадь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олнце 12"/>
          <p:cNvSpPr/>
          <p:nvPr/>
        </p:nvSpPr>
        <p:spPr>
          <a:xfrm>
            <a:off x="7164288" y="3933056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5" name="Солнце 14"/>
          <p:cNvSpPr/>
          <p:nvPr/>
        </p:nvSpPr>
        <p:spPr>
          <a:xfrm>
            <a:off x="7164288" y="198884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олнце 13"/>
          <p:cNvSpPr/>
          <p:nvPr/>
        </p:nvSpPr>
        <p:spPr>
          <a:xfrm>
            <a:off x="7092280" y="0"/>
            <a:ext cx="1728192" cy="17281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7668344" y="5733256"/>
            <a:ext cx="1194432" cy="936104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C 0.00816 -0.01642 0.01354 -0.0259 0.02778 -0.0326 C 0.0342 -0.04532 0.02691 -0.03399 0.03768 -0.04116 C 0.04775 -0.04786 0.04844 -0.0511 0.05903 -0.05434 C 0.06059 -0.05572 0.06198 -0.05873 0.06389 -0.05873 C 0.09236 -0.05873 0.12084 -0.05711 0.14913 -0.05434 C 0.16389 -0.05295 0.18195 -0.0289 0.19827 -0.02382 C 0.21597 -0.00023 0.18681 -0.03653 0.21302 -0.01503 C 0.22674 -0.0037 0.2217 -0.00162 0.22952 0.0111 C 0.23802 0.02474 0.24965 0.03375 0.25903 0.04601 C 0.26406 0.05271 0.2665 0.06219 0.27049 0.07006 C 0.27465 0.08809 0.2757 0.11121 0.28351 0.1267 C 0.28195 0.21202 0.28837 0.19029 0.27535 0.23375 C 0.27309 0.24901 0.2691 0.2578 0.26059 0.26867 C 0.25538 0.29086 0.25712 0.27422 0.24254 0.3015 C 0.23976 0.30659 0.23438 0.31676 0.23438 0.31676 C 0.23108 0.33503 0.23577 0.31792 0.22778 0.32994 C 0.21111 0.35514 0.22813 0.33271 0.21806 0.35167 C 0.21667 0.35422 0.21424 0.35584 0.21302 0.35838 C 0.21042 0.3637 0.20868 0.36971 0.20643 0.37572 C 0.20243 0.38636 0.20035 0.38381 0.19497 0.39306 C 0.18177 0.41618 0.20417 0.38474 0.18681 0.41271 C 0.18386 0.41757 0.18021 0.42127 0.17691 0.42589 C 0.17327 0.43075 0.17153 0.43745 0.16875 0.44323 C 0.16372 0.45456 0.1533 0.46104 0.14427 0.46497 C 0.13959 0.47769 0.13768 0.47722 0.12778 0.48046 C 0.1224 0.48763 0.11754 0.49641 0.10972 0.50011 C 0.10452 0.50243 0.0934 0.50451 0.0934 0.50451 C 0.08629 0.51422 0.08229 0.52578 0.07691 0.53711 C 0.07518 0.5489 0.07361 0.55468 0.07691 0.56763 C 0.07761 0.57063 0.08056 0.57156 0.08195 0.57433 C 0.08386 0.5778 0.08438 0.58266 0.08681 0.5852 C 0.08959 0.58844 0.09358 0.58913 0.0967 0.59167 C 0.10747 0.60023 0.11615 0.61156 0.12778 0.6178 C 0.1408 0.62497 0.15538 0.62936 0.16875 0.63537 C 0.1816 0.64138 0.18872 0.65225 0.20156 0.65526 C 0.21632 0.66497 0.23229 0.6541 0.24757 0.65086 C 0.25781 0.64508 0.26754 0.63676 0.27691 0.62913 C 0.27934 0.62728 0.2809 0.62358 0.28351 0.62243 C 0.28872 0.61965 0.3 0.6178 0.3 0.6178 C 0.3033 0.61503 0.30643 0.61202 0.30972 0.60925 C 0.3125 0.60693 0.31806 0.60277 0.31806 0.60277 C 0.32188 0.59445 0.32622 0.58936 0.32952 0.58104 C 0.33212 0.53803 0.33681 0.49225 0.31302 0.46081 C 0.30886 0.43792 0.29045 0.43537 0.27535 0.4326 C 0.25712 0.41849 0.26771 0.41826 0.24584 0.4148 C 0.21893 0.40647 0.23733 0.41156 0.17535 0.41711 C 0.16389 0.41826 0.14775 0.43191 0.13438 0.43468 C 0.12361 0.44601 0.11858 0.44462 0.10486 0.44763 C 0.0566 0.45826 0.0974 0.45133 0.04757 0.45873 C 0.03438 0.46312 0.02153 0.46844 0.00816 0.47167 C -0.00868 0.48693 -0.0316 0.47537 -0.05087 0.47167 C -0.06094 0.46682 -0.06007 0.47214 -0.06232 0.45665 C -0.06146 0.42243 -0.06771 0.40347 -0.05573 0.38011 C -0.05469 0.37572 -0.04861 0.35607 -0.04757 0.35399 C -0.04514 0.34936 -0.03229 0.33942 -0.02951 0.33641 C -0.02396 0.33063 -0.0217 0.32624 -0.01475 0.32347 C -0.00746 0.31584 -0.00278 0.3126 0.00643 0.31029 C 0.01476 0.30219 0.02101 0.3015 0.03108 0.29942 C 0.03906 0.29572 0.04566 0.29248 0.054 0.29063 C 0.06528 0.28555 0.07483 0.2837 0.08681 0.28185 C 0.10087 0.27745 0.11528 0.27445 0.12952 0.27098 C 0.13854 0.26358 0.14202 0.26219 0.15243 0.25988 C 0.17882 0.24208 0.20903 0.22358 0.22622 0.19006 C 0.22969 0.17063 0.23854 0.14682 0.24584 0.12878 C 0.2533 0.08254 0.25104 0.1015 0.254 0.07237 C 0.25295 0.04185 0.25295 0.0111 0.2507 -0.01942 C 0.24913 -0.0407 0.23889 -0.05665 0.23438 -0.07607 C 0.23334 -0.0807 0.23264 -0.08578 0.22952 -0.08925 C 0.22327 -0.09619 0.21215 -0.09665 0.20486 -0.09804 C 0.17813 -0.11283 0.19236 -0.10821 0.16233 -0.11122 C 0.11615 -0.1096 0.10764 -0.11191 0.07049 -0.10451 C 0.06025 -0.10243 0.05382 -0.09133 0.04427 -0.08717 C 0.03889 -0.08255 0.03299 -0.07885 0.02778 -0.07399 C 0.02587 -0.07214 0.02465 -0.0696 0.02292 -0.06752 C 0.02084 -0.0652 0.01858 -0.06289 0.01632 -0.06081 C 0.01302 -0.05781 0.00643 -0.05226 0.00643 -0.05226 C 0.00226 -0.04324 -0.00121 -0.04255 -0.00503 -0.0326 C -0.00573 -0.02775 -0.00833 -0.00994 -0.00833 -0.00625 C -0.00833 -0.00116 -0.00989 0.00624 -0.0066 0.00901 C -0.00399 0.0111 -0.00225 0.00323 2.5E-6 0.00023 Z " pathEditMode="relative" ptsTypes="ffffffffffffffffffffffffffffffffffffffffffffffffffffffffffffffffffffffffffff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Презентация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117</Words>
  <Application>Microsoft Office PowerPoint</Application>
  <PresentationFormat>Экран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Презентация2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Sveta</dc:creator>
  <cp:lastModifiedBy>admin</cp:lastModifiedBy>
  <cp:revision>25</cp:revision>
  <dcterms:created xsi:type="dcterms:W3CDTF">2015-06-03T17:24:40Z</dcterms:created>
  <dcterms:modified xsi:type="dcterms:W3CDTF">2016-11-04T20:07:11Z</dcterms:modified>
</cp:coreProperties>
</file>