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15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8FD7-4A9E-4DB5-8C59-4BC5D00FA678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3486682/tags/%F4%EE%ED%FB%20%E4%E5%F2%F1%EA%E8%E5/" TargetMode="External"/><Relationship Id="rId2" Type="http://schemas.openxmlformats.org/officeDocument/2006/relationships/hyperlink" Target="http://www.liveinternet.ru/community/4091266/post184181846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8367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Игра-тренажёр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«Волшебный вальс» по русскому языку 1 класс на тему «Слоги».</a:t>
            </a:r>
          </a:p>
          <a:p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636912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420888"/>
            <a:ext cx="1872208" cy="1772357"/>
          </a:xfrm>
          <a:prstGeom prst="rect">
            <a:avLst/>
          </a:prstGeom>
        </p:spPr>
      </p:pic>
      <p:pic>
        <p:nvPicPr>
          <p:cNvPr id="14" name="Рисунок 13" descr="0_729f1_3198acb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76672"/>
            <a:ext cx="1904762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учительница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линейка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указка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директор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книга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работа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библиотека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220486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Молодец!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63888" y="155679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Источники :</a:t>
            </a:r>
            <a:endParaRPr lang="ru-RU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271137"/>
            <a:ext cx="6047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2"/>
              </a:rPr>
              <a:t>http://www.liveinternet.ru/community/4091266/post184181846/</a:t>
            </a:r>
            <a:r>
              <a:rPr lang="ru-RU" dirty="0" smtClean="0"/>
              <a:t>-бабочки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933432"/>
            <a:ext cx="597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3"/>
              </a:rPr>
              <a:t>http://www.liveinternet.ru/users/3486682/tags/%F4%EE%ED%FB%20%E4%E5%F2%F1%EA%E8%E5/</a:t>
            </a:r>
            <a:r>
              <a:rPr lang="ru-RU" dirty="0" smtClean="0"/>
              <a:t>-фон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672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35696" y="548680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Дорогой друг, ты попал на сказочную поляну. Определи количество слогов в словах, и бабочки начнут кружиться в волшебном  вальсе.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Желаем успеха!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91680" y="1988840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780928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04664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84984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645024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карандаш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пенал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класс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ученик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мел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портфель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тетрадь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117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admin</cp:lastModifiedBy>
  <cp:revision>25</cp:revision>
  <dcterms:created xsi:type="dcterms:W3CDTF">2015-06-03T17:24:40Z</dcterms:created>
  <dcterms:modified xsi:type="dcterms:W3CDTF">2016-11-04T20:07:11Z</dcterms:modified>
</cp:coreProperties>
</file>