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1" r:id="rId6"/>
    <p:sldId id="266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827584" y="1700808"/>
            <a:ext cx="7704856" cy="2376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031952"/>
            <a:ext cx="4032448" cy="2678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F76C-ECB2-45D0-A194-93A97CF3AF8E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8C2F-6B4E-49F1-BF21-1AD6E3121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33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F76C-ECB2-45D0-A194-93A97CF3AF8E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8C2F-6B4E-49F1-BF21-1AD6E3121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898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F76C-ECB2-45D0-A194-93A97CF3AF8E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8C2F-6B4E-49F1-BF21-1AD6E3121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420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F76C-ECB2-45D0-A194-93A97CF3AF8E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8C2F-6B4E-49F1-BF21-1AD6E3121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4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F76C-ECB2-45D0-A194-93A97CF3AF8E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8C2F-6B4E-49F1-BF21-1AD6E3121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384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F76C-ECB2-45D0-A194-93A97CF3AF8E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8C2F-6B4E-49F1-BF21-1AD6E3121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41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F76C-ECB2-45D0-A194-93A97CF3AF8E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8C2F-6B4E-49F1-BF21-1AD6E3121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27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F76C-ECB2-45D0-A194-93A97CF3AF8E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8C2F-6B4E-49F1-BF21-1AD6E3121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149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F76C-ECB2-45D0-A194-93A97CF3AF8E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8C2F-6B4E-49F1-BF21-1AD6E3121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319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F76C-ECB2-45D0-A194-93A97CF3AF8E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8C2F-6B4E-49F1-BF21-1AD6E3121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58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F76C-ECB2-45D0-A194-93A97CF3AF8E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8C2F-6B4E-49F1-BF21-1AD6E3121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31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BF76C-ECB2-45D0-A194-93A97CF3AF8E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C8C2F-6B4E-49F1-BF21-1AD6E31213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1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46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eddy Bear" pitchFamily="2" charset="0"/>
              </a:rPr>
              <a:t>Фруктовые загадки</a:t>
            </a:r>
            <a:endParaRPr lang="ru-RU" sz="6000" b="1" dirty="0">
              <a:solidFill>
                <a:srgbClr val="C00000"/>
              </a:solidFill>
              <a:latin typeface="Teddy Bear" pitchFamily="2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5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610744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Груша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65889"/>
            <a:ext cx="5050904" cy="1324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Этот фрукт на вкус хорош </a:t>
            </a:r>
          </a:p>
          <a:p>
            <a:pPr marL="0" indent="0">
              <a:buNone/>
            </a:pPr>
            <a:r>
              <a:rPr lang="ru-RU" dirty="0"/>
              <a:t> И на лампочку похож</a:t>
            </a:r>
            <a:r>
              <a:rPr lang="ru-RU" dirty="0" smtClean="0"/>
              <a:t>.</a:t>
            </a:r>
            <a:r>
              <a:rPr lang="ru-RU" dirty="0"/>
              <a:t>	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068960"/>
            <a:ext cx="5160044" cy="335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97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2181" y="404664"/>
            <a:ext cx="3250704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Бананы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Огурцы </a:t>
            </a:r>
            <a:r>
              <a:rPr lang="ru-RU" dirty="0"/>
              <a:t>они как будто, </a:t>
            </a:r>
          </a:p>
          <a:p>
            <a:pPr marL="0" indent="0">
              <a:buNone/>
            </a:pPr>
            <a:r>
              <a:rPr lang="ru-RU" dirty="0"/>
              <a:t> Только связками растут, </a:t>
            </a:r>
          </a:p>
          <a:p>
            <a:pPr marL="0" indent="0">
              <a:buNone/>
            </a:pPr>
            <a:r>
              <a:rPr lang="ru-RU" dirty="0"/>
              <a:t> И на завтрак эти фрукты </a:t>
            </a:r>
          </a:p>
          <a:p>
            <a:pPr marL="0" indent="0">
              <a:buNone/>
            </a:pPr>
            <a:r>
              <a:rPr lang="ru-RU" dirty="0"/>
              <a:t> Обезьянам подают.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50101">
            <a:off x="3786150" y="2672217"/>
            <a:ext cx="5065638" cy="33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59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08720"/>
            <a:ext cx="3857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 </a:t>
            </a:r>
            <a:r>
              <a:rPr lang="ru-RU" b="1" dirty="0" smtClean="0"/>
              <a:t>Апельсин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49980"/>
            <a:ext cx="5475105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Яркий, сладкий, налитой, </a:t>
            </a:r>
          </a:p>
          <a:p>
            <a:pPr marL="0" indent="0">
              <a:buNone/>
            </a:pPr>
            <a:r>
              <a:rPr lang="ru-RU" dirty="0"/>
              <a:t> Весь в обложке золотой. </a:t>
            </a:r>
          </a:p>
          <a:p>
            <a:pPr marL="0" indent="0">
              <a:buNone/>
            </a:pPr>
            <a:r>
              <a:rPr lang="ru-RU" dirty="0"/>
              <a:t> Не с конфетной фабрики – </a:t>
            </a:r>
          </a:p>
          <a:p>
            <a:pPr marL="0" indent="0">
              <a:buNone/>
            </a:pPr>
            <a:r>
              <a:rPr lang="ru-RU" dirty="0"/>
              <a:t> Из далекой Африки</a:t>
            </a:r>
            <a:r>
              <a:rPr lang="ru-RU" dirty="0" smtClean="0"/>
              <a:t>.</a:t>
            </a:r>
            <a:r>
              <a:rPr lang="ru-RU" dirty="0"/>
              <a:t>	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57" b="15874"/>
          <a:stretch/>
        </p:blipFill>
        <p:spPr bwMode="auto">
          <a:xfrm>
            <a:off x="5292080" y="2349980"/>
            <a:ext cx="3578248" cy="398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09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76672"/>
            <a:ext cx="3250704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Дыня</a:t>
            </a:r>
            <a:r>
              <a:rPr lang="ru-RU" b="1" dirty="0"/>
              <a:t>	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6059016" cy="4065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Круглобока, желтолица, </a:t>
            </a:r>
          </a:p>
          <a:p>
            <a:pPr marL="0" indent="0">
              <a:buNone/>
            </a:pPr>
            <a:r>
              <a:rPr lang="ru-RU" dirty="0"/>
              <a:t> Может с солнышком сравниться. </a:t>
            </a:r>
          </a:p>
          <a:p>
            <a:pPr marL="0" indent="0">
              <a:buNone/>
            </a:pPr>
            <a:r>
              <a:rPr lang="ru-RU" dirty="0"/>
              <a:t> А душистая какая, </a:t>
            </a:r>
          </a:p>
          <a:p>
            <a:pPr marL="0" indent="0">
              <a:buNone/>
            </a:pPr>
            <a:r>
              <a:rPr lang="ru-RU" dirty="0"/>
              <a:t> Мякоть сладкая такая! </a:t>
            </a:r>
          </a:p>
          <a:p>
            <a:pPr marL="0" indent="0">
              <a:buNone/>
            </a:pPr>
            <a:r>
              <a:rPr lang="ru-RU" dirty="0"/>
              <a:t> Мы поклонники отныне </a:t>
            </a:r>
          </a:p>
          <a:p>
            <a:pPr marL="0" indent="0">
              <a:buNone/>
            </a:pPr>
            <a:r>
              <a:rPr lang="ru-RU" dirty="0"/>
              <a:t> Королевы поля ...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667" b="94000" l="18250" r="78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57" r="19576"/>
          <a:stretch/>
        </p:blipFill>
        <p:spPr bwMode="auto">
          <a:xfrm>
            <a:off x="4932040" y="3356992"/>
            <a:ext cx="4053555" cy="323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227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346672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Лимон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48880"/>
            <a:ext cx="5770984" cy="2980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Он </a:t>
            </a:r>
            <a:r>
              <a:rPr lang="ru-RU" dirty="0"/>
              <a:t>почти как апельсин, </a:t>
            </a:r>
          </a:p>
          <a:p>
            <a:pPr marL="0" indent="0">
              <a:buNone/>
            </a:pPr>
            <a:r>
              <a:rPr lang="ru-RU" dirty="0"/>
              <a:t> С толстой кожей, сочный, </a:t>
            </a:r>
          </a:p>
          <a:p>
            <a:pPr marL="0" indent="0">
              <a:buNone/>
            </a:pPr>
            <a:r>
              <a:rPr lang="ru-RU" dirty="0"/>
              <a:t> Недостаток лишь один - </a:t>
            </a:r>
          </a:p>
          <a:p>
            <a:pPr marL="0" indent="0">
              <a:buNone/>
            </a:pPr>
            <a:r>
              <a:rPr lang="ru-RU" dirty="0"/>
              <a:t> Кислый очень, очень.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713015">
            <a:off x="4390643" y="2205983"/>
            <a:ext cx="4218386" cy="37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088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758371"/>
            <a:ext cx="3250704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Яблоко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529345"/>
            <a:ext cx="5338936" cy="27649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Покуда </a:t>
            </a:r>
            <a:r>
              <a:rPr lang="ru-RU" dirty="0"/>
              <a:t>было малым, </a:t>
            </a:r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/>
              <a:t>падало оно, </a:t>
            </a:r>
          </a:p>
          <a:p>
            <a:pPr marL="0" indent="0">
              <a:buNone/>
            </a:pPr>
            <a:r>
              <a:rPr lang="ru-RU" dirty="0"/>
              <a:t> А выросло – упало. </a:t>
            </a:r>
          </a:p>
          <a:p>
            <a:pPr marL="0" indent="0">
              <a:buNone/>
            </a:pPr>
            <a:r>
              <a:rPr lang="ru-RU" dirty="0"/>
              <a:t> Не правда ли, смешно?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7726"/>
            <a:ext cx="4235258" cy="456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522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92696"/>
            <a:ext cx="382676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Арбуз</a:t>
            </a:r>
            <a:r>
              <a:rPr lang="ru-RU" b="1" dirty="0"/>
              <a:t>	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6419056" cy="262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Он большой, как мяч футбольный, </a:t>
            </a:r>
          </a:p>
          <a:p>
            <a:pPr marL="0" indent="0">
              <a:buNone/>
            </a:pPr>
            <a:r>
              <a:rPr lang="ru-RU" dirty="0"/>
              <a:t>Если спелый - все довольны. </a:t>
            </a:r>
          </a:p>
          <a:p>
            <a:pPr marL="0" indent="0">
              <a:buNone/>
            </a:pPr>
            <a:r>
              <a:rPr lang="ru-RU" dirty="0"/>
              <a:t>Так приятен он на вкус! </a:t>
            </a:r>
          </a:p>
          <a:p>
            <a:pPr marL="0" indent="0">
              <a:buNone/>
            </a:pPr>
            <a:r>
              <a:rPr lang="ru-RU" dirty="0"/>
              <a:t>Что это за шар? ..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573016"/>
            <a:ext cx="3995936" cy="29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581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166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Фруктовые загадки</vt:lpstr>
      <vt:lpstr>Груша</vt:lpstr>
      <vt:lpstr>Бананы</vt:lpstr>
      <vt:lpstr> Апельсин</vt:lpstr>
      <vt:lpstr>Дыня </vt:lpstr>
      <vt:lpstr> Лимон</vt:lpstr>
      <vt:lpstr> Яблоко</vt:lpstr>
      <vt:lpstr> Арбуз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Фруктовые загадки</dc:title>
  <dc:creator>Ольга</dc:creator>
  <cp:lastModifiedBy>admin</cp:lastModifiedBy>
  <cp:revision>22</cp:revision>
  <dcterms:created xsi:type="dcterms:W3CDTF">2015-07-10T08:57:24Z</dcterms:created>
  <dcterms:modified xsi:type="dcterms:W3CDTF">2016-11-04T19:48:54Z</dcterms:modified>
</cp:coreProperties>
</file>